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9" r:id="rId4"/>
    <p:sldId id="271" r:id="rId5"/>
    <p:sldId id="273" r:id="rId6"/>
    <p:sldId id="277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996633"/>
    <a:srgbClr val="473E25"/>
    <a:srgbClr val="FFD85D"/>
    <a:srgbClr val="54381C"/>
    <a:srgbClr val="666699"/>
    <a:srgbClr val="3B4A1E"/>
    <a:srgbClr val="CC9900"/>
    <a:srgbClr val="990033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 МУЗЕЯХ ХРАНЯТСЯ НАТЮРМОРТЫ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528638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 Учитель ИЗО  и черчения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Созыкина Татьяна Николаевна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СОШ №8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Р.п. Шолоховский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Ростовской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K:\натюрморты с фруктами и овощами\Светлана Кропачева.Букет с сирень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988" y="2786058"/>
            <a:ext cx="3979480" cy="36931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3500438"/>
            <a:ext cx="4143404" cy="3214686"/>
          </a:xfrm>
          <a:solidFill>
            <a:srgbClr val="473E25"/>
          </a:solidFill>
          <a:ln w="19050">
            <a:solidFill>
              <a:srgbClr val="99663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4625"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видишь на картине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Чашку кофе на столе, Или морс в большом графине,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розу в хрустале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Или бронзовую вазу,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грушу, или торт, Или все  предметы сразу,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Знай, что это – НАТЮРМОРТ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C:\Documents and Settings\`\Рабочий стол\картины натюрморты\В.Стожаров. натюрморты\В.Стожаров.Чай с калачами.jpg"/>
          <p:cNvPicPr>
            <a:picLocks noChangeAspect="1" noChangeArrowheads="1"/>
          </p:cNvPicPr>
          <p:nvPr/>
        </p:nvPicPr>
        <p:blipFill>
          <a:blip r:embed="rId3"/>
          <a:srcRect r="2848"/>
          <a:stretch>
            <a:fillRect/>
          </a:stretch>
        </p:blipFill>
        <p:spPr bwMode="auto">
          <a:xfrm>
            <a:off x="4929190" y="428604"/>
            <a:ext cx="3421312" cy="2786082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  <p:pic>
        <p:nvPicPr>
          <p:cNvPr id="6" name="Picture 2" descr="K:\Натюрморт\картины натюрморты\Эдуард Мане. Букет роз в вазе.jpg"/>
          <p:cNvPicPr>
            <a:picLocks noChangeAspect="1" noChangeArrowheads="1"/>
          </p:cNvPicPr>
          <p:nvPr/>
        </p:nvPicPr>
        <p:blipFill>
          <a:blip r:embed="rId4"/>
          <a:srcRect b="4816"/>
          <a:stretch>
            <a:fillRect/>
          </a:stretch>
        </p:blipFill>
        <p:spPr bwMode="auto">
          <a:xfrm>
            <a:off x="285720" y="900351"/>
            <a:ext cx="3576277" cy="5600483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5394" cy="642942"/>
          </a:xfrm>
          <a:solidFill>
            <a:srgbClr val="473E25"/>
          </a:solidFill>
          <a:ln w="19050">
            <a:solidFill>
              <a:srgbClr val="996633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вы считаете, о чем мы сегодня будем говорить?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857892"/>
            <a:ext cx="5786478" cy="85725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/>
              <a:t>«Искусство натюрморта», </a:t>
            </a:r>
            <a:r>
              <a:rPr lang="en-US" sz="2800" b="1" dirty="0" smtClean="0"/>
              <a:t>              </a:t>
            </a:r>
            <a:r>
              <a:rPr lang="ru-RU" sz="2800" b="1" dirty="0" smtClean="0"/>
              <a:t>это и есть тема нашего урока.</a:t>
            </a:r>
            <a:endParaRPr lang="ru-RU" sz="2800" b="1" dirty="0"/>
          </a:p>
        </p:txBody>
      </p:sp>
      <p:pic>
        <p:nvPicPr>
          <p:cNvPr id="14338" name="Picture 2" descr="K:\Натюрморт\картины натюрморты\Евгений Анри Кашу. Натюрморт с розами, вишнями и виноград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762" y="1000108"/>
            <a:ext cx="3374106" cy="4786346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  <p:pic>
        <p:nvPicPr>
          <p:cNvPr id="14339" name="Picture 3" descr="K:\Натюрморт\картины натюрморты\В.Стожаров. натюрморты\В.Стожаров.Натюрморт с медным горшк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00108"/>
            <a:ext cx="5276850" cy="4762500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  <a:solidFill>
            <a:srgbClr val="473E25"/>
          </a:solidFill>
          <a:ln w="19050">
            <a:solidFill>
              <a:srgbClr val="996633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Так что же такое натюрморт?  Что означает это слово?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387" name="Picture 3" descr="C:\Documents and Settings\`\Рабочий стол\картины натюрморты\Ян Франц ван Дил. Натюрмор из роз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429023" cy="4337104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  <p:pic>
        <p:nvPicPr>
          <p:cNvPr id="16388" name="Picture 4" descr="C:\Documents and Settings\`\Рабочий стол\картины натюрморты\В.Стожаров. натюрморты\В Стожаров.Натюрморт с квашней..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142984"/>
            <a:ext cx="4786346" cy="4343327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5715016"/>
            <a:ext cx="8572560" cy="785818"/>
          </a:xfrm>
          <a:prstGeom prst="rect">
            <a:avLst/>
          </a:prstGeom>
          <a:solidFill>
            <a:srgbClr val="473E25"/>
          </a:solidFill>
          <a:ln w="19050">
            <a:solidFill>
              <a:srgbClr val="996633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«Натюрморт» – слово французское, означает буквально –     «мертвая природа».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214290"/>
            <a:ext cx="5786478" cy="830997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Но почему все натюрморты такие разные?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 чего это зависит?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5" descr="C:\Documents and Settings\`\Рабочий стол\картины натюрморты\Анри Фантин-Латур. Букет из роз и других цвет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4489009" cy="3633292"/>
          </a:xfrm>
          <a:prstGeom prst="rect">
            <a:avLst/>
          </a:prstGeom>
          <a:noFill/>
          <a:ln w="19050">
            <a:solidFill>
              <a:srgbClr val="422C16"/>
            </a:solidFill>
          </a:ln>
        </p:spPr>
      </p:pic>
      <p:pic>
        <p:nvPicPr>
          <p:cNvPr id="6" name="Picture 7" descr="C:\Documents and Settings\`\Рабочий стол\картины натюрморты\Ван Гог.натюрморты\Ван Гог. Ваза с гладиолусами и гвоздика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2428892" cy="4640273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5072074"/>
            <a:ext cx="8858280" cy="1569660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Вот мы с вами и должны к концу урока найти ответ на этот вопрос и на ваших листах появятся абсолютно разные натюрморты. Натюрморты написанные художниками рассказывают нам не только о вещах, окружающих художника.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Почему все натюрморты такие разные, а иногда и чуть ли не противоположные?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От чего это зависит?</a:t>
            </a:r>
          </a:p>
        </p:txBody>
      </p:sp>
      <p:pic>
        <p:nvPicPr>
          <p:cNvPr id="5122" name="Picture 2" descr="K:\натюрморты с фруктами и овощами\Светлана Кропачева.Букет с сирень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7"/>
            <a:ext cx="4465630" cy="4143404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14282" y="6000768"/>
            <a:ext cx="8715436" cy="714380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Натюрморт – это не только предметы окружающие художника, это еще и его душа, его чувства и  настроение.   </a:t>
            </a:r>
          </a:p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132" name="Picture 12" descr="K:\натюрморты с фруктами и овощами\Андрей Кононов.Подсолнух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841" y="1428736"/>
            <a:ext cx="4192315" cy="4143404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`\Рабочий стол\картины натюрморты\В.Д.Поленов.Больная.jpg"/>
          <p:cNvPicPr>
            <a:picLocks noChangeAspect="1" noChangeArrowheads="1"/>
          </p:cNvPicPr>
          <p:nvPr/>
        </p:nvPicPr>
        <p:blipFill>
          <a:blip r:embed="rId3"/>
          <a:srcRect r="2221" b="2381"/>
          <a:stretch>
            <a:fillRect/>
          </a:stretch>
        </p:blipFill>
        <p:spPr bwMode="auto">
          <a:xfrm>
            <a:off x="2214546" y="3429000"/>
            <a:ext cx="4086250" cy="321471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7172" name="Picture 4" descr="K:\натюрморты с фруктами и овощами\Владимир Травкин.Пришли с поля.jpg"/>
          <p:cNvPicPr>
            <a:picLocks noChangeAspect="1" noChangeArrowheads="1"/>
          </p:cNvPicPr>
          <p:nvPr/>
        </p:nvPicPr>
        <p:blipFill>
          <a:blip r:embed="rId4"/>
          <a:srcRect t="2251" b="3201"/>
          <a:stretch>
            <a:fillRect/>
          </a:stretch>
        </p:blipFill>
        <p:spPr bwMode="auto">
          <a:xfrm>
            <a:off x="6470845" y="142852"/>
            <a:ext cx="2387435" cy="3000396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7173" name="Picture 5" descr="K:\натюрморты с фруктами и овощами\Алия Ланкова.Белый день.jpg"/>
          <p:cNvPicPr>
            <a:picLocks noChangeAspect="1" noChangeArrowheads="1"/>
          </p:cNvPicPr>
          <p:nvPr/>
        </p:nvPicPr>
        <p:blipFill>
          <a:blip r:embed="rId5"/>
          <a:srcRect l="14075" t="10000" r="13538" b="12692"/>
          <a:stretch>
            <a:fillRect/>
          </a:stretch>
        </p:blipFill>
        <p:spPr bwMode="auto">
          <a:xfrm>
            <a:off x="214282" y="3429000"/>
            <a:ext cx="1727307" cy="321471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pic>
        <p:nvPicPr>
          <p:cNvPr id="7182" name="Picture 14" descr="K:\натюрморты с фруктами и овощами\Светлана Горохова.Цветы и сливы.jpg"/>
          <p:cNvPicPr>
            <a:picLocks noChangeAspect="1" noChangeArrowheads="1"/>
          </p:cNvPicPr>
          <p:nvPr/>
        </p:nvPicPr>
        <p:blipFill>
          <a:blip r:embed="rId6"/>
          <a:srcRect b="5823"/>
          <a:stretch>
            <a:fillRect/>
          </a:stretch>
        </p:blipFill>
        <p:spPr bwMode="auto">
          <a:xfrm>
            <a:off x="3664871" y="142852"/>
            <a:ext cx="2264451" cy="3000396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712129" y="2895897"/>
            <a:ext cx="1217193" cy="461665"/>
          </a:xfrm>
          <a:prstGeom prst="rect">
            <a:avLst/>
          </a:prstGeom>
          <a:solidFill>
            <a:srgbClr val="422C16"/>
          </a:solidFill>
          <a:ln w="19050">
            <a:solidFill>
              <a:srgbClr val="9966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радость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8148" y="2857496"/>
            <a:ext cx="1000132" cy="461665"/>
          </a:xfrm>
          <a:prstGeom prst="rect">
            <a:avLst/>
          </a:prstGeom>
          <a:solidFill>
            <a:srgbClr val="422C16"/>
          </a:solidFill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покой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6324921"/>
            <a:ext cx="1857388" cy="461665"/>
          </a:xfrm>
          <a:prstGeom prst="rect">
            <a:avLst/>
          </a:prstGeom>
          <a:solidFill>
            <a:srgbClr val="422C16"/>
          </a:solidFill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одиночество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190" y="6253483"/>
            <a:ext cx="1357322" cy="461665"/>
          </a:xfrm>
          <a:prstGeom prst="rect">
            <a:avLst/>
          </a:prstGeom>
          <a:solidFill>
            <a:srgbClr val="422C16"/>
          </a:solidFill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трагедия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183" name="Picture 15" descr="C:\Documents and Settings\`\Рабочий стол\в.png"/>
          <p:cNvPicPr>
            <a:picLocks noChangeAspect="1" noChangeArrowheads="1"/>
          </p:cNvPicPr>
          <p:nvPr/>
        </p:nvPicPr>
        <p:blipFill>
          <a:blip r:embed="rId7"/>
          <a:srcRect l="2408" r="1283" b="452"/>
          <a:stretch>
            <a:fillRect/>
          </a:stretch>
        </p:blipFill>
        <p:spPr bwMode="auto">
          <a:xfrm>
            <a:off x="214282" y="142852"/>
            <a:ext cx="2857520" cy="3000396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643042" y="2895897"/>
            <a:ext cx="1428760" cy="461665"/>
          </a:xfrm>
          <a:prstGeom prst="rect">
            <a:avLst/>
          </a:prstGeom>
          <a:solidFill>
            <a:srgbClr val="422C16"/>
          </a:solidFill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нежность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429388" y="3571876"/>
            <a:ext cx="2571768" cy="3000396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900" dirty="0" smtClean="0">
                <a:solidFill>
                  <a:schemeClr val="bg1"/>
                </a:solidFill>
              </a:rPr>
              <a:t>Посмотрите внимательно и скажите, разные ли натюрморты по настроению?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bg1"/>
                </a:solidFill>
              </a:rPr>
              <a:t>  Определите какому натюрморту соответствует какое душевное состояние?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bg1"/>
                </a:solidFill>
              </a:rPr>
              <a:t>  Что помогло вам понять это?</a:t>
            </a:r>
          </a:p>
          <a:p>
            <a:pPr>
              <a:lnSpc>
                <a:spcPct val="80000"/>
              </a:lnSpc>
              <a:buClr>
                <a:srgbClr val="FFFF00"/>
              </a:buClr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bg1"/>
                </a:solidFill>
              </a:rPr>
              <a:t>  </a:t>
            </a:r>
            <a:r>
              <a:rPr lang="ru-RU" sz="1900" dirty="0" smtClean="0">
                <a:solidFill>
                  <a:srgbClr val="FFFF00"/>
                </a:solidFill>
              </a:rPr>
              <a:t>Так какие бывают цветы?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FFFF00"/>
                </a:solidFill>
              </a:rPr>
              <a:t> На что они похожи? С кем их можно сравнить?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14282" y="928670"/>
            <a:ext cx="8715436" cy="4071966"/>
          </a:xfrm>
          <a:prstGeom prst="rect">
            <a:avLst/>
          </a:prstGeom>
          <a:solidFill>
            <a:srgbClr val="422C16"/>
          </a:solidFill>
          <a:ln>
            <a:solidFill>
              <a:srgbClr val="996633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 Из  цветов можно сложить книгу человеческих судеб, которая ведется уже много лет.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А кто у вас в классе какой цветок?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 Из каких цветов вы хотели бы собрать свой букет?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Так берите в руки кисти и краски и пусть на ваших работах появятся свои букеты, частица вашей души, частица вашей жизни…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275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МУЗЕЯХ ХРАНЯТСЯ НАТЮРМОРТЫ</vt:lpstr>
      <vt:lpstr>Если видишь на картине Чашку кофе на столе, Или морс в большом графине, Или розу в хрустале, Или бронзовую вазу, Или грушу, или торт, Или все  предметы сразу, Знай, что это – НАТЮРМОРТ.</vt:lpstr>
      <vt:lpstr>Как вы считаете, о чем мы сегодня будем говорить?</vt:lpstr>
      <vt:lpstr>Так что же такое натюрморт?  Что означает это слово?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111</cp:revision>
  <dcterms:modified xsi:type="dcterms:W3CDTF">2013-09-18T11:16:57Z</dcterms:modified>
</cp:coreProperties>
</file>