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DEE03-E4EE-4F28-9038-BFEDDC4ED448}" type="datetimeFigureOut">
              <a:rPr lang="ru-RU" smtClean="0"/>
              <a:pPr/>
              <a:t>06.05.2014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4E23-8ED3-4C28-8886-599DD4C44B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3714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Классная </a:t>
            </a:r>
            <a:r>
              <a:rPr lang="ru-RU" dirty="0" smtClean="0"/>
              <a:t>работа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 задач по </a:t>
            </a:r>
            <a:r>
              <a:rPr lang="ru-RU" dirty="0" smtClean="0"/>
              <a:t>темам- сумма углов треугольника, внешний угол треугольника, неравенство треугольника.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7629556" cy="857256"/>
          </a:xfrm>
        </p:spPr>
        <p:txBody>
          <a:bodyPr/>
          <a:lstStyle/>
          <a:p>
            <a:pPr algn="l"/>
            <a:r>
              <a:rPr lang="ru-RU" dirty="0" smtClean="0"/>
              <a:t>06.05.2014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643866" cy="511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1600200"/>
            <a:ext cx="3543296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521497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угол </a:t>
            </a:r>
            <a:r>
              <a:rPr lang="en-US" dirty="0" smtClean="0"/>
              <a:t>ADB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786314" y="1600200"/>
            <a:ext cx="3900486" cy="452596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49292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угол 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715140" y="1571612"/>
            <a:ext cx="1971660" cy="455455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Существует ли такой треугольник?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05" y="1823085"/>
            <a:ext cx="4976834" cy="38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Существует ли такой треугольник?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5604510" cy="412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715140" y="1600200"/>
            <a:ext cx="197166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5346989" cy="410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5074" y="1600200"/>
            <a:ext cx="2471726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углы треугольника если их стороны относятся как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</a:t>
            </a:r>
            <a:r>
              <a:rPr lang="en-US" dirty="0" smtClean="0"/>
              <a:t>I</a:t>
            </a:r>
            <a:r>
              <a:rPr lang="ru-RU" dirty="0" smtClean="0"/>
              <a:t>в                                   </a:t>
            </a:r>
            <a:r>
              <a:rPr lang="en-US" dirty="0" smtClean="0"/>
              <a:t>II</a:t>
            </a:r>
            <a:r>
              <a:rPr lang="ru-RU" dirty="0" smtClean="0"/>
              <a:t>в</a:t>
            </a:r>
          </a:p>
          <a:p>
            <a:pPr>
              <a:buNone/>
            </a:pPr>
            <a:r>
              <a:rPr lang="ru-RU" dirty="0" smtClean="0"/>
              <a:t>                 4:5:6                              4:6:8;</a:t>
            </a:r>
          </a:p>
          <a:p>
            <a:pPr>
              <a:buNone/>
            </a:pPr>
            <a:r>
              <a:rPr lang="ru-RU" dirty="0" smtClean="0"/>
              <a:t>Найти внешние углы этого треугольника.</a:t>
            </a:r>
          </a:p>
          <a:p>
            <a:pPr>
              <a:buNone/>
            </a:pPr>
            <a:r>
              <a:rPr lang="ru-RU" dirty="0" smtClean="0"/>
              <a:t>Проверка:</a:t>
            </a:r>
          </a:p>
          <a:p>
            <a:pPr>
              <a:buNone/>
            </a:pPr>
            <a:r>
              <a:rPr lang="ru-RU" dirty="0" smtClean="0"/>
              <a:t>       1 вариант                              2 вариант</a:t>
            </a:r>
          </a:p>
          <a:p>
            <a:pPr>
              <a:buNone/>
            </a:pPr>
            <a:r>
              <a:rPr lang="ru-RU" sz="2800" dirty="0" smtClean="0"/>
              <a:t>48,60,72 и 132,120,108          40,60,80 и 140,120,100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Классная работа  Решение задач по темам- сумма углов треугольника, внешний угол треугольника, неравенство треугольника.</vt:lpstr>
      <vt:lpstr>Найти углы</vt:lpstr>
      <vt:lpstr>Найти угол ADB</vt:lpstr>
      <vt:lpstr>Найти угол А</vt:lpstr>
      <vt:lpstr>Существует ли такой треугольник?</vt:lpstr>
      <vt:lpstr>Существует ли такой треугольник?</vt:lpstr>
      <vt:lpstr>Найти углы</vt:lpstr>
      <vt:lpstr>Слайд 8</vt:lpstr>
    </vt:vector>
  </TitlesOfParts>
  <Company>Гимназия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Art222</dc:creator>
  <cp:lastModifiedBy>Art222</cp:lastModifiedBy>
  <cp:revision>18</cp:revision>
  <dcterms:created xsi:type="dcterms:W3CDTF">2014-05-05T10:56:21Z</dcterms:created>
  <dcterms:modified xsi:type="dcterms:W3CDTF">2014-05-06T08:26:15Z</dcterms:modified>
</cp:coreProperties>
</file>