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04" autoAdjust="0"/>
  </p:normalViewPr>
  <p:slideViewPr>
    <p:cSldViewPr showGuides="1">
      <p:cViewPr varScale="1">
        <p:scale>
          <a:sx n="89" d="100"/>
          <a:sy n="89" d="100"/>
        </p:scale>
        <p:origin x="-540" y="-90"/>
      </p:cViewPr>
      <p:guideLst>
        <p:guide orient="horz" pos="2302"/>
        <p:guide pos="16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059FDE-A6D6-47D1-AEA9-539AC1B79E84}" type="doc">
      <dgm:prSet loTypeId="urn:microsoft.com/office/officeart/2005/8/layout/l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5C3186-AE6F-4305-B3FA-F891ECEA0689}">
      <dgm:prSet phldrT="[Текст]" custT="1"/>
      <dgm:spPr/>
      <dgm:t>
        <a:bodyPr/>
        <a:lstStyle/>
        <a:p>
          <a:r>
            <a:rPr lang="ru-RU" sz="1800" b="1" dirty="0" smtClean="0"/>
            <a:t>Жесткий диск</a:t>
          </a:r>
        </a:p>
        <a:p>
          <a:r>
            <a:rPr lang="ru-RU" sz="1800" dirty="0" smtClean="0"/>
            <a:t>(</a:t>
          </a:r>
          <a:r>
            <a:rPr lang="en-US" sz="1800" dirty="0" smtClean="0"/>
            <a:t>HDD</a:t>
          </a:r>
          <a:r>
            <a:rPr lang="ru-RU" sz="1800" dirty="0" smtClean="0"/>
            <a:t>, винчестер)</a:t>
          </a:r>
          <a:endParaRPr lang="ru-RU" sz="1800" dirty="0"/>
        </a:p>
      </dgm:t>
    </dgm:pt>
    <dgm:pt modelId="{B62379DA-9ECE-4ABE-8BFE-1DED3C9150EE}" type="parTrans" cxnId="{F5B00698-405D-4727-A6F6-AE0FF718829B}">
      <dgm:prSet/>
      <dgm:spPr/>
      <dgm:t>
        <a:bodyPr/>
        <a:lstStyle/>
        <a:p>
          <a:endParaRPr lang="ru-RU"/>
        </a:p>
      </dgm:t>
    </dgm:pt>
    <dgm:pt modelId="{2E57BF0A-66CC-4499-A4E5-3C6AF643597E}" type="sibTrans" cxnId="{F5B00698-405D-4727-A6F6-AE0FF718829B}">
      <dgm:prSet/>
      <dgm:spPr/>
      <dgm:t>
        <a:bodyPr/>
        <a:lstStyle/>
        <a:p>
          <a:endParaRPr lang="ru-RU"/>
        </a:p>
      </dgm:t>
    </dgm:pt>
    <dgm:pt modelId="{1409FA23-D50F-40AA-B915-56B204FFB144}">
      <dgm:prSet phldrT="[Текст]"/>
      <dgm:spPr>
        <a:noFill/>
        <a:ln w="28575"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l"/>
          <a:r>
            <a:rPr lang="ru-RU" b="1" dirty="0" smtClean="0"/>
            <a:t>Большой объем</a:t>
          </a:r>
        </a:p>
        <a:p>
          <a:pPr algn="l"/>
          <a:r>
            <a:rPr lang="ru-RU" b="1" dirty="0" smtClean="0"/>
            <a:t>Низкая скорость</a:t>
          </a:r>
          <a:endParaRPr lang="ru-RU" b="1" dirty="0"/>
        </a:p>
      </dgm:t>
    </dgm:pt>
    <dgm:pt modelId="{E96A2492-61CF-4D55-8658-FE0DA9FF2B8C}" type="parTrans" cxnId="{A34EA475-FFF0-44C0-9E77-9C8D3B36FBF2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40B21ED-7E1F-4C63-8232-B661732ED0C2}" type="sibTrans" cxnId="{A34EA475-FFF0-44C0-9E77-9C8D3B36FBF2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8AFB1BE-15E1-4034-825E-F16850EC9474}">
      <dgm:prSet phldrT="[Текст]" custT="1"/>
      <dgm:spPr/>
      <dgm:t>
        <a:bodyPr/>
        <a:lstStyle/>
        <a:p>
          <a:r>
            <a:rPr lang="ru-RU" sz="1800" b="1" dirty="0" smtClean="0"/>
            <a:t>Оперативная память</a:t>
          </a:r>
        </a:p>
        <a:p>
          <a:r>
            <a:rPr lang="ru-RU" sz="1800" b="0" dirty="0" smtClean="0"/>
            <a:t>(ОП)</a:t>
          </a:r>
          <a:endParaRPr lang="ru-RU" sz="1800" b="0" dirty="0"/>
        </a:p>
      </dgm:t>
    </dgm:pt>
    <dgm:pt modelId="{AB1F4C67-098D-4979-B472-BF5E0CFB035C}" type="parTrans" cxnId="{B6483786-9C01-445B-938B-47E28EC283F4}">
      <dgm:prSet/>
      <dgm:spPr/>
      <dgm:t>
        <a:bodyPr/>
        <a:lstStyle/>
        <a:p>
          <a:endParaRPr lang="ru-RU"/>
        </a:p>
      </dgm:t>
    </dgm:pt>
    <dgm:pt modelId="{EB67158B-0075-458E-9828-BE590156C5EF}" type="sibTrans" cxnId="{B6483786-9C01-445B-938B-47E28EC283F4}">
      <dgm:prSet/>
      <dgm:spPr/>
      <dgm:t>
        <a:bodyPr/>
        <a:lstStyle/>
        <a:p>
          <a:endParaRPr lang="ru-RU"/>
        </a:p>
      </dgm:t>
    </dgm:pt>
    <dgm:pt modelId="{67A8A7F3-D0FE-48B8-B1DC-DC159FA7B00C}">
      <dgm:prSet phldrT="[Текст]"/>
      <dgm:spPr>
        <a:noFill/>
        <a:ln w="28575"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l"/>
          <a:r>
            <a:rPr lang="ru-RU" b="1" dirty="0" smtClean="0"/>
            <a:t>Небольшой объем</a:t>
          </a:r>
        </a:p>
        <a:p>
          <a:pPr algn="l"/>
          <a:r>
            <a:rPr lang="ru-RU" b="1" dirty="0" smtClean="0"/>
            <a:t>Высокая скорость</a:t>
          </a:r>
          <a:endParaRPr lang="ru-RU" b="1" dirty="0"/>
        </a:p>
      </dgm:t>
    </dgm:pt>
    <dgm:pt modelId="{9A1E29BE-B56B-4189-B9C5-E6096D128912}" type="parTrans" cxnId="{8CABFE89-598B-4D1D-8514-3504C46F9F65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40298E0-015E-44D8-8117-8E4E4B15F21A}" type="sibTrans" cxnId="{8CABFE89-598B-4D1D-8514-3504C46F9F65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1A047B4-5C5B-4319-BF7E-13D75A676AAC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i="1" dirty="0" smtClean="0"/>
            <a:t>для текущей работы, временная</a:t>
          </a:r>
          <a:endParaRPr lang="ru-RU" b="1" dirty="0"/>
        </a:p>
      </dgm:t>
    </dgm:pt>
    <dgm:pt modelId="{E0DCF106-1482-4918-950B-B202E6A89781}" type="parTrans" cxnId="{BE6CD77D-A967-4588-B9FD-116946A9AE66}">
      <dgm:prSet/>
      <dgm:spPr/>
      <dgm:t>
        <a:bodyPr/>
        <a:lstStyle/>
        <a:p>
          <a:endParaRPr lang="ru-RU"/>
        </a:p>
      </dgm:t>
    </dgm:pt>
    <dgm:pt modelId="{562E5DAA-B1F1-4E31-B870-DB2E12EB919C}" type="sibTrans" cxnId="{BE6CD77D-A967-4588-B9FD-116946A9AE66}">
      <dgm:prSet/>
      <dgm:spPr/>
      <dgm:t>
        <a:bodyPr/>
        <a:lstStyle/>
        <a:p>
          <a:endParaRPr lang="ru-RU"/>
        </a:p>
      </dgm:t>
    </dgm:pt>
    <dgm:pt modelId="{351D5AFC-C212-4AE6-B973-0E33E826A0E8}">
      <dgm:prSet custT="1"/>
      <dgm:spPr/>
      <dgm:t>
        <a:bodyPr/>
        <a:lstStyle/>
        <a:p>
          <a:r>
            <a:rPr lang="ru-RU" sz="1800" b="1" dirty="0" smtClean="0"/>
            <a:t>Переносная память</a:t>
          </a:r>
        </a:p>
      </dgm:t>
    </dgm:pt>
    <dgm:pt modelId="{55B42289-5E21-4420-90FA-265292D66A57}" type="parTrans" cxnId="{847425B8-6A4C-4B7F-9750-E9048EE1A577}">
      <dgm:prSet/>
      <dgm:spPr/>
      <dgm:t>
        <a:bodyPr/>
        <a:lstStyle/>
        <a:p>
          <a:endParaRPr lang="ru-RU"/>
        </a:p>
      </dgm:t>
    </dgm:pt>
    <dgm:pt modelId="{E7E5D51C-3D1E-4411-A8C4-125AF394B4BD}" type="sibTrans" cxnId="{847425B8-6A4C-4B7F-9750-E9048EE1A577}">
      <dgm:prSet/>
      <dgm:spPr/>
      <dgm:t>
        <a:bodyPr/>
        <a:lstStyle/>
        <a:p>
          <a:endParaRPr lang="ru-RU"/>
        </a:p>
      </dgm:t>
    </dgm:pt>
    <dgm:pt modelId="{CD2ADE88-8A56-4968-86D9-CD9A89E321D7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i="1" smtClean="0"/>
            <a:t>для постоянного хранения</a:t>
          </a:r>
          <a:endParaRPr lang="ru-RU" b="1" i="1" dirty="0" smtClean="0"/>
        </a:p>
      </dgm:t>
    </dgm:pt>
    <dgm:pt modelId="{96A31E05-237F-4919-B5AE-A948244FF69D}" type="parTrans" cxnId="{333C5499-A11B-493E-BF44-532AAF9426A9}">
      <dgm:prSet/>
      <dgm:spPr/>
      <dgm:t>
        <a:bodyPr/>
        <a:lstStyle/>
        <a:p>
          <a:endParaRPr lang="ru-RU"/>
        </a:p>
      </dgm:t>
    </dgm:pt>
    <dgm:pt modelId="{6C41AA77-32D3-4F9F-AE31-CA98B71F6887}" type="sibTrans" cxnId="{333C5499-A11B-493E-BF44-532AAF9426A9}">
      <dgm:prSet/>
      <dgm:spPr/>
      <dgm:t>
        <a:bodyPr/>
        <a:lstStyle/>
        <a:p>
          <a:endParaRPr lang="ru-RU"/>
        </a:p>
      </dgm:t>
    </dgm:pt>
    <dgm:pt modelId="{1B01D975-8A8C-4B7A-BCD5-EA273B3BFC35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i="1" dirty="0" smtClean="0"/>
            <a:t>для переноса информации между компьютерами</a:t>
          </a:r>
          <a:endParaRPr lang="ru-RU" b="1" i="1" dirty="0"/>
        </a:p>
      </dgm:t>
    </dgm:pt>
    <dgm:pt modelId="{40CE5CDB-C827-4985-8675-5629ED462B56}" type="parTrans" cxnId="{9B68B624-5EF1-4C23-B014-FE4EE1A6624D}">
      <dgm:prSet/>
      <dgm:spPr/>
      <dgm:t>
        <a:bodyPr/>
        <a:lstStyle/>
        <a:p>
          <a:endParaRPr lang="ru-RU"/>
        </a:p>
      </dgm:t>
    </dgm:pt>
    <dgm:pt modelId="{799C0585-C359-4160-A7B2-B4A276D78130}" type="sibTrans" cxnId="{9B68B624-5EF1-4C23-B014-FE4EE1A6624D}">
      <dgm:prSet/>
      <dgm:spPr/>
      <dgm:t>
        <a:bodyPr/>
        <a:lstStyle/>
        <a:p>
          <a:endParaRPr lang="ru-RU"/>
        </a:p>
      </dgm:t>
    </dgm:pt>
    <dgm:pt modelId="{DF157E64-9F48-406B-9428-45C1E4249CE0}">
      <dgm:prSet/>
      <dgm:spPr>
        <a:noFill/>
        <a:ln w="28575"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l"/>
          <a:r>
            <a:rPr lang="ru-RU" b="1" dirty="0" smtClean="0"/>
            <a:t>Небольшой объем</a:t>
          </a:r>
        </a:p>
        <a:p>
          <a:pPr algn="l"/>
          <a:r>
            <a:rPr lang="ru-RU" b="1" dirty="0" smtClean="0"/>
            <a:t>Низкая скорость</a:t>
          </a:r>
        </a:p>
      </dgm:t>
    </dgm:pt>
    <dgm:pt modelId="{D1FB7B9F-443D-421E-8002-75114B317500}" type="parTrans" cxnId="{6FAC76EF-56C8-4109-8F28-54EB214FE199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7DD91FA-0F76-4CCF-918D-436169A1B1CA}" type="sibTrans" cxnId="{6FAC76EF-56C8-4109-8F28-54EB214FE199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28DA867-4803-4BED-B7FE-B17F42B6E480}" type="pres">
      <dgm:prSet presAssocID="{75059FDE-A6D6-47D1-AEA9-539AC1B79E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DFB0EC-E94F-4272-AC83-0B1E3AFF1A90}" type="pres">
      <dgm:prSet presAssocID="{3E5C3186-AE6F-4305-B3FA-F891ECEA0689}" presName="vertFlow" presStyleCnt="0"/>
      <dgm:spPr/>
    </dgm:pt>
    <dgm:pt modelId="{CB90D480-ABCC-41A5-BD5A-96A47ED0CFAA}" type="pres">
      <dgm:prSet presAssocID="{3E5C3186-AE6F-4305-B3FA-F891ECEA0689}" presName="header" presStyleLbl="node1" presStyleIdx="0" presStyleCnt="3" custScaleY="128250"/>
      <dgm:spPr/>
      <dgm:t>
        <a:bodyPr/>
        <a:lstStyle/>
        <a:p>
          <a:endParaRPr lang="ru-RU"/>
        </a:p>
      </dgm:t>
    </dgm:pt>
    <dgm:pt modelId="{C5BF186C-5E5F-4179-8F8C-3CFED3ACDE0F}" type="pres">
      <dgm:prSet presAssocID="{E96A2492-61CF-4D55-8658-FE0DA9FF2B8C}" presName="parTrans" presStyleLbl="sibTrans2D1" presStyleIdx="0" presStyleCnt="6" custScaleX="146410" custScaleY="146410"/>
      <dgm:spPr/>
      <dgm:t>
        <a:bodyPr/>
        <a:lstStyle/>
        <a:p>
          <a:endParaRPr lang="ru-RU"/>
        </a:p>
      </dgm:t>
    </dgm:pt>
    <dgm:pt modelId="{5B6F3368-53A8-4741-8B7D-4BBE0C3E3291}" type="pres">
      <dgm:prSet presAssocID="{1409FA23-D50F-40AA-B915-56B204FFB144}" presName="child" presStyleLbl="alignAccFollowNode1" presStyleIdx="0" presStyleCnt="6" custScaleY="1283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9CF63-4C8A-437D-BDEC-0EBC5B15FE8F}" type="pres">
      <dgm:prSet presAssocID="{D40B21ED-7E1F-4C63-8232-B661732ED0C2}" presName="sibTrans" presStyleLbl="sibTrans2D1" presStyleIdx="1" presStyleCnt="6" custScaleX="146410" custScaleY="146410"/>
      <dgm:spPr/>
      <dgm:t>
        <a:bodyPr/>
        <a:lstStyle/>
        <a:p>
          <a:endParaRPr lang="ru-RU"/>
        </a:p>
      </dgm:t>
    </dgm:pt>
    <dgm:pt modelId="{A084A73E-0029-4B37-BC15-962666E0126C}" type="pres">
      <dgm:prSet presAssocID="{CD2ADE88-8A56-4968-86D9-CD9A89E321D7}" presName="child" presStyleLbl="alignAccFollowNode1" presStyleIdx="1" presStyleCnt="6" custScaleY="1283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B0F0C-18AF-411E-9965-D2631EEEDEE0}" type="pres">
      <dgm:prSet presAssocID="{3E5C3186-AE6F-4305-B3FA-F891ECEA0689}" presName="hSp" presStyleCnt="0"/>
      <dgm:spPr/>
    </dgm:pt>
    <dgm:pt modelId="{D7CE7C9F-395D-498C-9327-CD10DCB6BA97}" type="pres">
      <dgm:prSet presAssocID="{48AFB1BE-15E1-4034-825E-F16850EC9474}" presName="vertFlow" presStyleCnt="0"/>
      <dgm:spPr/>
    </dgm:pt>
    <dgm:pt modelId="{3E717AF6-AC7B-4B52-83D2-F81C70014C22}" type="pres">
      <dgm:prSet presAssocID="{48AFB1BE-15E1-4034-825E-F16850EC9474}" presName="header" presStyleLbl="node1" presStyleIdx="1" presStyleCnt="3" custScaleY="128250"/>
      <dgm:spPr/>
      <dgm:t>
        <a:bodyPr/>
        <a:lstStyle/>
        <a:p>
          <a:endParaRPr lang="ru-RU"/>
        </a:p>
      </dgm:t>
    </dgm:pt>
    <dgm:pt modelId="{58AC8F7A-5DD3-4ECE-BE71-011CE57E96F9}" type="pres">
      <dgm:prSet presAssocID="{9A1E29BE-B56B-4189-B9C5-E6096D128912}" presName="parTrans" presStyleLbl="sibTrans2D1" presStyleIdx="2" presStyleCnt="6" custScaleX="146410" custScaleY="146410"/>
      <dgm:spPr/>
      <dgm:t>
        <a:bodyPr/>
        <a:lstStyle/>
        <a:p>
          <a:endParaRPr lang="ru-RU"/>
        </a:p>
      </dgm:t>
    </dgm:pt>
    <dgm:pt modelId="{C02089C5-161C-4D58-BCB6-B2115F0C4DD2}" type="pres">
      <dgm:prSet presAssocID="{67A8A7F3-D0FE-48B8-B1DC-DC159FA7B00C}" presName="child" presStyleLbl="alignAccFollowNode1" presStyleIdx="2" presStyleCnt="6" custScaleY="1283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6C4C4-9E0E-4472-9A20-E5892B629E33}" type="pres">
      <dgm:prSet presAssocID="{C40298E0-015E-44D8-8117-8E4E4B15F21A}" presName="sibTrans" presStyleLbl="sibTrans2D1" presStyleIdx="3" presStyleCnt="6" custScaleX="146410" custScaleY="146410"/>
      <dgm:spPr/>
      <dgm:t>
        <a:bodyPr/>
        <a:lstStyle/>
        <a:p>
          <a:endParaRPr lang="ru-RU"/>
        </a:p>
      </dgm:t>
    </dgm:pt>
    <dgm:pt modelId="{6E550CF4-28E7-4212-8ABE-5C1B96CFF1EE}" type="pres">
      <dgm:prSet presAssocID="{E1A047B4-5C5B-4319-BF7E-13D75A676AAC}" presName="child" presStyleLbl="alignAccFollowNode1" presStyleIdx="3" presStyleCnt="6" custScaleY="1283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0E14A-1C56-4870-A6DF-B97BA7A61CB2}" type="pres">
      <dgm:prSet presAssocID="{48AFB1BE-15E1-4034-825E-F16850EC9474}" presName="hSp" presStyleCnt="0"/>
      <dgm:spPr/>
    </dgm:pt>
    <dgm:pt modelId="{A29BB007-46FF-4D30-8FF9-E880E198D865}" type="pres">
      <dgm:prSet presAssocID="{351D5AFC-C212-4AE6-B973-0E33E826A0E8}" presName="vertFlow" presStyleCnt="0"/>
      <dgm:spPr/>
    </dgm:pt>
    <dgm:pt modelId="{821D1F98-AFEF-4E40-B795-DEF5FD8B280A}" type="pres">
      <dgm:prSet presAssocID="{351D5AFC-C212-4AE6-B973-0E33E826A0E8}" presName="header" presStyleLbl="node1" presStyleIdx="2" presStyleCnt="3" custScaleY="128250"/>
      <dgm:spPr/>
      <dgm:t>
        <a:bodyPr/>
        <a:lstStyle/>
        <a:p>
          <a:endParaRPr lang="ru-RU"/>
        </a:p>
      </dgm:t>
    </dgm:pt>
    <dgm:pt modelId="{47F94F7C-51FD-457B-AAA7-078CFEDE39B2}" type="pres">
      <dgm:prSet presAssocID="{D1FB7B9F-443D-421E-8002-75114B317500}" presName="parTrans" presStyleLbl="sibTrans2D1" presStyleIdx="4" presStyleCnt="6" custScaleX="146410" custScaleY="146410"/>
      <dgm:spPr/>
      <dgm:t>
        <a:bodyPr/>
        <a:lstStyle/>
        <a:p>
          <a:endParaRPr lang="ru-RU"/>
        </a:p>
      </dgm:t>
    </dgm:pt>
    <dgm:pt modelId="{2D6611E8-47AD-4FEA-8675-EDD4305833AA}" type="pres">
      <dgm:prSet presAssocID="{DF157E64-9F48-406B-9428-45C1E4249CE0}" presName="child" presStyleLbl="alignAccFollowNode1" presStyleIdx="4" presStyleCnt="6" custScaleY="1283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2D092-3B66-42AB-8B39-20C6D3F724CA}" type="pres">
      <dgm:prSet presAssocID="{97DD91FA-0F76-4CCF-918D-436169A1B1CA}" presName="sibTrans" presStyleLbl="sibTrans2D1" presStyleIdx="5" presStyleCnt="6" custScaleX="146410" custScaleY="146410"/>
      <dgm:spPr/>
      <dgm:t>
        <a:bodyPr/>
        <a:lstStyle/>
        <a:p>
          <a:endParaRPr lang="ru-RU"/>
        </a:p>
      </dgm:t>
    </dgm:pt>
    <dgm:pt modelId="{4720A0A0-54B8-4C40-80DF-56FF9495CD37}" type="pres">
      <dgm:prSet presAssocID="{1B01D975-8A8C-4B7A-BCD5-EA273B3BFC35}" presName="child" presStyleLbl="alignAccFollowNode1" presStyleIdx="5" presStyleCnt="6" custScaleY="1283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68B624-5EF1-4C23-B014-FE4EE1A6624D}" srcId="{351D5AFC-C212-4AE6-B973-0E33E826A0E8}" destId="{1B01D975-8A8C-4B7A-BCD5-EA273B3BFC35}" srcOrd="1" destOrd="0" parTransId="{40CE5CDB-C827-4985-8675-5629ED462B56}" sibTransId="{799C0585-C359-4160-A7B2-B4A276D78130}"/>
    <dgm:cxn modelId="{BE6CD77D-A967-4588-B9FD-116946A9AE66}" srcId="{48AFB1BE-15E1-4034-825E-F16850EC9474}" destId="{E1A047B4-5C5B-4319-BF7E-13D75A676AAC}" srcOrd="1" destOrd="0" parTransId="{E0DCF106-1482-4918-950B-B202E6A89781}" sibTransId="{562E5DAA-B1F1-4E31-B870-DB2E12EB919C}"/>
    <dgm:cxn modelId="{1397AB6D-980D-43E2-91B5-11FE8D8060C5}" type="presOf" srcId="{3E5C3186-AE6F-4305-B3FA-F891ECEA0689}" destId="{CB90D480-ABCC-41A5-BD5A-96A47ED0CFAA}" srcOrd="0" destOrd="0" presId="urn:microsoft.com/office/officeart/2005/8/layout/lProcess1"/>
    <dgm:cxn modelId="{F5B00698-405D-4727-A6F6-AE0FF718829B}" srcId="{75059FDE-A6D6-47D1-AEA9-539AC1B79E84}" destId="{3E5C3186-AE6F-4305-B3FA-F891ECEA0689}" srcOrd="0" destOrd="0" parTransId="{B62379DA-9ECE-4ABE-8BFE-1DED3C9150EE}" sibTransId="{2E57BF0A-66CC-4499-A4E5-3C6AF643597E}"/>
    <dgm:cxn modelId="{E9C8336D-EFE2-421F-BBCA-A326E9A28069}" type="presOf" srcId="{48AFB1BE-15E1-4034-825E-F16850EC9474}" destId="{3E717AF6-AC7B-4B52-83D2-F81C70014C22}" srcOrd="0" destOrd="0" presId="urn:microsoft.com/office/officeart/2005/8/layout/lProcess1"/>
    <dgm:cxn modelId="{333C5499-A11B-493E-BF44-532AAF9426A9}" srcId="{3E5C3186-AE6F-4305-B3FA-F891ECEA0689}" destId="{CD2ADE88-8A56-4968-86D9-CD9A89E321D7}" srcOrd="1" destOrd="0" parTransId="{96A31E05-237F-4919-B5AE-A948244FF69D}" sibTransId="{6C41AA77-32D3-4F9F-AE31-CA98B71F6887}"/>
    <dgm:cxn modelId="{F4CAB3C6-723A-4BA0-90B7-A9E05AD37AA6}" type="presOf" srcId="{1B01D975-8A8C-4B7A-BCD5-EA273B3BFC35}" destId="{4720A0A0-54B8-4C40-80DF-56FF9495CD37}" srcOrd="0" destOrd="0" presId="urn:microsoft.com/office/officeart/2005/8/layout/lProcess1"/>
    <dgm:cxn modelId="{8CABFE89-598B-4D1D-8514-3504C46F9F65}" srcId="{48AFB1BE-15E1-4034-825E-F16850EC9474}" destId="{67A8A7F3-D0FE-48B8-B1DC-DC159FA7B00C}" srcOrd="0" destOrd="0" parTransId="{9A1E29BE-B56B-4189-B9C5-E6096D128912}" sibTransId="{C40298E0-015E-44D8-8117-8E4E4B15F21A}"/>
    <dgm:cxn modelId="{5250DC28-6EF9-43A6-88FF-447352BA5E0F}" type="presOf" srcId="{C40298E0-015E-44D8-8117-8E4E4B15F21A}" destId="{6A76C4C4-9E0E-4472-9A20-E5892B629E33}" srcOrd="0" destOrd="0" presId="urn:microsoft.com/office/officeart/2005/8/layout/lProcess1"/>
    <dgm:cxn modelId="{2DFA6361-D3E6-4B98-8E9D-1C7C80AABCD3}" type="presOf" srcId="{75059FDE-A6D6-47D1-AEA9-539AC1B79E84}" destId="{928DA867-4803-4BED-B7FE-B17F42B6E480}" srcOrd="0" destOrd="0" presId="urn:microsoft.com/office/officeart/2005/8/layout/lProcess1"/>
    <dgm:cxn modelId="{A34EA475-FFF0-44C0-9E77-9C8D3B36FBF2}" srcId="{3E5C3186-AE6F-4305-B3FA-F891ECEA0689}" destId="{1409FA23-D50F-40AA-B915-56B204FFB144}" srcOrd="0" destOrd="0" parTransId="{E96A2492-61CF-4D55-8658-FE0DA9FF2B8C}" sibTransId="{D40B21ED-7E1F-4C63-8232-B661732ED0C2}"/>
    <dgm:cxn modelId="{D2D33BBA-08BA-47ED-8410-9EE170BB8537}" type="presOf" srcId="{E96A2492-61CF-4D55-8658-FE0DA9FF2B8C}" destId="{C5BF186C-5E5F-4179-8F8C-3CFED3ACDE0F}" srcOrd="0" destOrd="0" presId="urn:microsoft.com/office/officeart/2005/8/layout/lProcess1"/>
    <dgm:cxn modelId="{57C5D7A6-C32E-48C2-B8C4-13E99054DEC3}" type="presOf" srcId="{CD2ADE88-8A56-4968-86D9-CD9A89E321D7}" destId="{A084A73E-0029-4B37-BC15-962666E0126C}" srcOrd="0" destOrd="0" presId="urn:microsoft.com/office/officeart/2005/8/layout/lProcess1"/>
    <dgm:cxn modelId="{0FCB607A-FFA1-4A1B-AC8E-6C09F24DE0F7}" type="presOf" srcId="{9A1E29BE-B56B-4189-B9C5-E6096D128912}" destId="{58AC8F7A-5DD3-4ECE-BE71-011CE57E96F9}" srcOrd="0" destOrd="0" presId="urn:microsoft.com/office/officeart/2005/8/layout/lProcess1"/>
    <dgm:cxn modelId="{3F4B89A7-C1F7-4AAB-909C-DDED232C49B6}" type="presOf" srcId="{D40B21ED-7E1F-4C63-8232-B661732ED0C2}" destId="{7B19CF63-4C8A-437D-BDEC-0EBC5B15FE8F}" srcOrd="0" destOrd="0" presId="urn:microsoft.com/office/officeart/2005/8/layout/lProcess1"/>
    <dgm:cxn modelId="{52787E78-C89F-452D-AFBC-E656FFD4F50E}" type="presOf" srcId="{351D5AFC-C212-4AE6-B973-0E33E826A0E8}" destId="{821D1F98-AFEF-4E40-B795-DEF5FD8B280A}" srcOrd="0" destOrd="0" presId="urn:microsoft.com/office/officeart/2005/8/layout/lProcess1"/>
    <dgm:cxn modelId="{B6483786-9C01-445B-938B-47E28EC283F4}" srcId="{75059FDE-A6D6-47D1-AEA9-539AC1B79E84}" destId="{48AFB1BE-15E1-4034-825E-F16850EC9474}" srcOrd="1" destOrd="0" parTransId="{AB1F4C67-098D-4979-B472-BF5E0CFB035C}" sibTransId="{EB67158B-0075-458E-9828-BE590156C5EF}"/>
    <dgm:cxn modelId="{86E171F5-A7FD-4E1B-BE17-17F9734EA4D1}" type="presOf" srcId="{DF157E64-9F48-406B-9428-45C1E4249CE0}" destId="{2D6611E8-47AD-4FEA-8675-EDD4305833AA}" srcOrd="0" destOrd="0" presId="urn:microsoft.com/office/officeart/2005/8/layout/lProcess1"/>
    <dgm:cxn modelId="{6FAC76EF-56C8-4109-8F28-54EB214FE199}" srcId="{351D5AFC-C212-4AE6-B973-0E33E826A0E8}" destId="{DF157E64-9F48-406B-9428-45C1E4249CE0}" srcOrd="0" destOrd="0" parTransId="{D1FB7B9F-443D-421E-8002-75114B317500}" sibTransId="{97DD91FA-0F76-4CCF-918D-436169A1B1CA}"/>
    <dgm:cxn modelId="{29438CF9-9538-44DE-AA56-E90F7DC6BE87}" type="presOf" srcId="{97DD91FA-0F76-4CCF-918D-436169A1B1CA}" destId="{02D2D092-3B66-42AB-8B39-20C6D3F724CA}" srcOrd="0" destOrd="0" presId="urn:microsoft.com/office/officeart/2005/8/layout/lProcess1"/>
    <dgm:cxn modelId="{D16C19B3-D787-4BFE-BA4E-008796B6F31D}" type="presOf" srcId="{67A8A7F3-D0FE-48B8-B1DC-DC159FA7B00C}" destId="{C02089C5-161C-4D58-BCB6-B2115F0C4DD2}" srcOrd="0" destOrd="0" presId="urn:microsoft.com/office/officeart/2005/8/layout/lProcess1"/>
    <dgm:cxn modelId="{C545C63E-425D-4381-B2DE-A9454A9DB8A1}" type="presOf" srcId="{1409FA23-D50F-40AA-B915-56B204FFB144}" destId="{5B6F3368-53A8-4741-8B7D-4BBE0C3E3291}" srcOrd="0" destOrd="0" presId="urn:microsoft.com/office/officeart/2005/8/layout/lProcess1"/>
    <dgm:cxn modelId="{EA6EEFFF-DD6A-49B9-A5C7-0F8D8F148FE8}" type="presOf" srcId="{D1FB7B9F-443D-421E-8002-75114B317500}" destId="{47F94F7C-51FD-457B-AAA7-078CFEDE39B2}" srcOrd="0" destOrd="0" presId="urn:microsoft.com/office/officeart/2005/8/layout/lProcess1"/>
    <dgm:cxn modelId="{847425B8-6A4C-4B7F-9750-E9048EE1A577}" srcId="{75059FDE-A6D6-47D1-AEA9-539AC1B79E84}" destId="{351D5AFC-C212-4AE6-B973-0E33E826A0E8}" srcOrd="2" destOrd="0" parTransId="{55B42289-5E21-4420-90FA-265292D66A57}" sibTransId="{E7E5D51C-3D1E-4411-A8C4-125AF394B4BD}"/>
    <dgm:cxn modelId="{64D1953E-81EC-4EB1-94C0-1365CEFB076C}" type="presOf" srcId="{E1A047B4-5C5B-4319-BF7E-13D75A676AAC}" destId="{6E550CF4-28E7-4212-8ABE-5C1B96CFF1EE}" srcOrd="0" destOrd="0" presId="urn:microsoft.com/office/officeart/2005/8/layout/lProcess1"/>
    <dgm:cxn modelId="{FF604C4D-D6C0-46CF-A6C7-78BFF2378FC6}" type="presParOf" srcId="{928DA867-4803-4BED-B7FE-B17F42B6E480}" destId="{B9DFB0EC-E94F-4272-AC83-0B1E3AFF1A90}" srcOrd="0" destOrd="0" presId="urn:microsoft.com/office/officeart/2005/8/layout/lProcess1"/>
    <dgm:cxn modelId="{3FB407BC-3A5F-4598-BB4E-7C4589A91FE8}" type="presParOf" srcId="{B9DFB0EC-E94F-4272-AC83-0B1E3AFF1A90}" destId="{CB90D480-ABCC-41A5-BD5A-96A47ED0CFAA}" srcOrd="0" destOrd="0" presId="urn:microsoft.com/office/officeart/2005/8/layout/lProcess1"/>
    <dgm:cxn modelId="{664248CE-DCA9-4AC9-863A-8FEC3EC6E61D}" type="presParOf" srcId="{B9DFB0EC-E94F-4272-AC83-0B1E3AFF1A90}" destId="{C5BF186C-5E5F-4179-8F8C-3CFED3ACDE0F}" srcOrd="1" destOrd="0" presId="urn:microsoft.com/office/officeart/2005/8/layout/lProcess1"/>
    <dgm:cxn modelId="{344A380F-0792-471F-B8C6-458FC73780E7}" type="presParOf" srcId="{B9DFB0EC-E94F-4272-AC83-0B1E3AFF1A90}" destId="{5B6F3368-53A8-4741-8B7D-4BBE0C3E3291}" srcOrd="2" destOrd="0" presId="urn:microsoft.com/office/officeart/2005/8/layout/lProcess1"/>
    <dgm:cxn modelId="{9AE02773-BC79-442C-8BD4-7993E0B978E9}" type="presParOf" srcId="{B9DFB0EC-E94F-4272-AC83-0B1E3AFF1A90}" destId="{7B19CF63-4C8A-437D-BDEC-0EBC5B15FE8F}" srcOrd="3" destOrd="0" presId="urn:microsoft.com/office/officeart/2005/8/layout/lProcess1"/>
    <dgm:cxn modelId="{D9426302-0A83-4B50-A997-B45C3A44E01E}" type="presParOf" srcId="{B9DFB0EC-E94F-4272-AC83-0B1E3AFF1A90}" destId="{A084A73E-0029-4B37-BC15-962666E0126C}" srcOrd="4" destOrd="0" presId="urn:microsoft.com/office/officeart/2005/8/layout/lProcess1"/>
    <dgm:cxn modelId="{5AD0F6B8-D030-4691-9BF8-CC25CF77E5EE}" type="presParOf" srcId="{928DA867-4803-4BED-B7FE-B17F42B6E480}" destId="{31FB0F0C-18AF-411E-9965-D2631EEEDEE0}" srcOrd="1" destOrd="0" presId="urn:microsoft.com/office/officeart/2005/8/layout/lProcess1"/>
    <dgm:cxn modelId="{66034585-DB5F-4948-AB24-A0683DEAAA01}" type="presParOf" srcId="{928DA867-4803-4BED-B7FE-B17F42B6E480}" destId="{D7CE7C9F-395D-498C-9327-CD10DCB6BA97}" srcOrd="2" destOrd="0" presId="urn:microsoft.com/office/officeart/2005/8/layout/lProcess1"/>
    <dgm:cxn modelId="{083D0EA8-DD0C-4292-9466-9F5AE24222DD}" type="presParOf" srcId="{D7CE7C9F-395D-498C-9327-CD10DCB6BA97}" destId="{3E717AF6-AC7B-4B52-83D2-F81C70014C22}" srcOrd="0" destOrd="0" presId="urn:microsoft.com/office/officeart/2005/8/layout/lProcess1"/>
    <dgm:cxn modelId="{F5C54CBA-8BC9-4E2A-BAEC-342A5F4C4575}" type="presParOf" srcId="{D7CE7C9F-395D-498C-9327-CD10DCB6BA97}" destId="{58AC8F7A-5DD3-4ECE-BE71-011CE57E96F9}" srcOrd="1" destOrd="0" presId="urn:microsoft.com/office/officeart/2005/8/layout/lProcess1"/>
    <dgm:cxn modelId="{E1614DB9-14FC-4DC4-BBF2-F12BF4057183}" type="presParOf" srcId="{D7CE7C9F-395D-498C-9327-CD10DCB6BA97}" destId="{C02089C5-161C-4D58-BCB6-B2115F0C4DD2}" srcOrd="2" destOrd="0" presId="urn:microsoft.com/office/officeart/2005/8/layout/lProcess1"/>
    <dgm:cxn modelId="{1DB9D299-D57E-4D92-ADA3-63F756ADC1D9}" type="presParOf" srcId="{D7CE7C9F-395D-498C-9327-CD10DCB6BA97}" destId="{6A76C4C4-9E0E-4472-9A20-E5892B629E33}" srcOrd="3" destOrd="0" presId="urn:microsoft.com/office/officeart/2005/8/layout/lProcess1"/>
    <dgm:cxn modelId="{6790ADAB-0F9F-4D48-852F-5904FAE962A8}" type="presParOf" srcId="{D7CE7C9F-395D-498C-9327-CD10DCB6BA97}" destId="{6E550CF4-28E7-4212-8ABE-5C1B96CFF1EE}" srcOrd="4" destOrd="0" presId="urn:microsoft.com/office/officeart/2005/8/layout/lProcess1"/>
    <dgm:cxn modelId="{AC6561A8-7130-4E07-B36D-C60C86B807AE}" type="presParOf" srcId="{928DA867-4803-4BED-B7FE-B17F42B6E480}" destId="{F3B0E14A-1C56-4870-A6DF-B97BA7A61CB2}" srcOrd="3" destOrd="0" presId="urn:microsoft.com/office/officeart/2005/8/layout/lProcess1"/>
    <dgm:cxn modelId="{F8CD4D49-04B7-4187-9134-40C9E103B8FD}" type="presParOf" srcId="{928DA867-4803-4BED-B7FE-B17F42B6E480}" destId="{A29BB007-46FF-4D30-8FF9-E880E198D865}" srcOrd="4" destOrd="0" presId="urn:microsoft.com/office/officeart/2005/8/layout/lProcess1"/>
    <dgm:cxn modelId="{2DBB48C8-AC96-442C-B74E-73C888CCFFBC}" type="presParOf" srcId="{A29BB007-46FF-4D30-8FF9-E880E198D865}" destId="{821D1F98-AFEF-4E40-B795-DEF5FD8B280A}" srcOrd="0" destOrd="0" presId="urn:microsoft.com/office/officeart/2005/8/layout/lProcess1"/>
    <dgm:cxn modelId="{CA483CAE-A9BB-4F5D-A1B0-286B8B97E0E0}" type="presParOf" srcId="{A29BB007-46FF-4D30-8FF9-E880E198D865}" destId="{47F94F7C-51FD-457B-AAA7-078CFEDE39B2}" srcOrd="1" destOrd="0" presId="urn:microsoft.com/office/officeart/2005/8/layout/lProcess1"/>
    <dgm:cxn modelId="{D3C82F66-1049-49C3-BC10-234C65FCEAB9}" type="presParOf" srcId="{A29BB007-46FF-4D30-8FF9-E880E198D865}" destId="{2D6611E8-47AD-4FEA-8675-EDD4305833AA}" srcOrd="2" destOrd="0" presId="urn:microsoft.com/office/officeart/2005/8/layout/lProcess1"/>
    <dgm:cxn modelId="{6C63F967-11FA-4052-83FA-0C84616E07EF}" type="presParOf" srcId="{A29BB007-46FF-4D30-8FF9-E880E198D865}" destId="{02D2D092-3B66-42AB-8B39-20C6D3F724CA}" srcOrd="3" destOrd="0" presId="urn:microsoft.com/office/officeart/2005/8/layout/lProcess1"/>
    <dgm:cxn modelId="{7B441098-701B-4EF7-B309-603840E29834}" type="presParOf" srcId="{A29BB007-46FF-4D30-8FF9-E880E198D865}" destId="{4720A0A0-54B8-4C40-80DF-56FF9495CD37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0D480-ABCC-41A5-BD5A-96A47ED0CFAA}">
      <dsp:nvSpPr>
        <dsp:cNvPr id="0" name=""/>
        <dsp:cNvSpPr/>
      </dsp:nvSpPr>
      <dsp:spPr>
        <a:xfrm>
          <a:off x="3124" y="189355"/>
          <a:ext cx="2244582" cy="719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Жесткий диск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</a:t>
          </a:r>
          <a:r>
            <a:rPr lang="en-US" sz="1800" kern="1200" dirty="0" smtClean="0"/>
            <a:t>HDD</a:t>
          </a:r>
          <a:r>
            <a:rPr lang="ru-RU" sz="1800" kern="1200" dirty="0" smtClean="0"/>
            <a:t>, винчестер)</a:t>
          </a:r>
          <a:endParaRPr lang="ru-RU" sz="1800" kern="1200" dirty="0"/>
        </a:p>
      </dsp:txBody>
      <dsp:txXfrm>
        <a:off x="24202" y="210433"/>
        <a:ext cx="2202426" cy="677513"/>
      </dsp:txXfrm>
    </dsp:sp>
    <dsp:sp modelId="{C5BF186C-5E5F-4179-8F8C-3CFED3ACDE0F}">
      <dsp:nvSpPr>
        <dsp:cNvPr id="0" name=""/>
        <dsp:cNvSpPr/>
      </dsp:nvSpPr>
      <dsp:spPr>
        <a:xfrm rot="5400000">
          <a:off x="1053527" y="935337"/>
          <a:ext cx="143775" cy="14377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5B6F3368-53A8-4741-8B7D-4BBE0C3E3291}">
      <dsp:nvSpPr>
        <dsp:cNvPr id="0" name=""/>
        <dsp:cNvSpPr/>
      </dsp:nvSpPr>
      <dsp:spPr>
        <a:xfrm>
          <a:off x="3124" y="1105426"/>
          <a:ext cx="2244582" cy="720258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Большой объем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Низкая скорость</a:t>
          </a:r>
          <a:endParaRPr lang="ru-RU" sz="1500" b="1" kern="1200" dirty="0"/>
        </a:p>
      </dsp:txBody>
      <dsp:txXfrm>
        <a:off x="24220" y="1126522"/>
        <a:ext cx="2202390" cy="678066"/>
      </dsp:txXfrm>
    </dsp:sp>
    <dsp:sp modelId="{7B19CF63-4C8A-437D-BDEC-0EBC5B15FE8F}">
      <dsp:nvSpPr>
        <dsp:cNvPr id="0" name=""/>
        <dsp:cNvSpPr/>
      </dsp:nvSpPr>
      <dsp:spPr>
        <a:xfrm rot="5400000">
          <a:off x="1053527" y="1851997"/>
          <a:ext cx="143775" cy="14377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A084A73E-0029-4B37-BC15-962666E0126C}">
      <dsp:nvSpPr>
        <dsp:cNvPr id="0" name=""/>
        <dsp:cNvSpPr/>
      </dsp:nvSpPr>
      <dsp:spPr>
        <a:xfrm>
          <a:off x="3124" y="2022085"/>
          <a:ext cx="2244582" cy="7202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smtClean="0"/>
            <a:t>для постоянного хранения</a:t>
          </a:r>
          <a:endParaRPr lang="ru-RU" sz="1500" b="1" i="1" kern="1200" dirty="0" smtClean="0"/>
        </a:p>
      </dsp:txBody>
      <dsp:txXfrm>
        <a:off x="24220" y="2043181"/>
        <a:ext cx="2202390" cy="678066"/>
      </dsp:txXfrm>
    </dsp:sp>
    <dsp:sp modelId="{3E717AF6-AC7B-4B52-83D2-F81C70014C22}">
      <dsp:nvSpPr>
        <dsp:cNvPr id="0" name=""/>
        <dsp:cNvSpPr/>
      </dsp:nvSpPr>
      <dsp:spPr>
        <a:xfrm>
          <a:off x="2561948" y="189355"/>
          <a:ext cx="2244582" cy="719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Оперативная память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(ОП)</a:t>
          </a:r>
          <a:endParaRPr lang="ru-RU" sz="1800" b="0" kern="1200" dirty="0"/>
        </a:p>
      </dsp:txBody>
      <dsp:txXfrm>
        <a:off x="2583026" y="210433"/>
        <a:ext cx="2202426" cy="677513"/>
      </dsp:txXfrm>
    </dsp:sp>
    <dsp:sp modelId="{58AC8F7A-5DD3-4ECE-BE71-011CE57E96F9}">
      <dsp:nvSpPr>
        <dsp:cNvPr id="0" name=""/>
        <dsp:cNvSpPr/>
      </dsp:nvSpPr>
      <dsp:spPr>
        <a:xfrm rot="5400000">
          <a:off x="3612352" y="935337"/>
          <a:ext cx="143775" cy="14377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C02089C5-161C-4D58-BCB6-B2115F0C4DD2}">
      <dsp:nvSpPr>
        <dsp:cNvPr id="0" name=""/>
        <dsp:cNvSpPr/>
      </dsp:nvSpPr>
      <dsp:spPr>
        <a:xfrm>
          <a:off x="2561948" y="1105426"/>
          <a:ext cx="2244582" cy="720258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Небольшой объем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Высокая скорость</a:t>
          </a:r>
          <a:endParaRPr lang="ru-RU" sz="1500" b="1" kern="1200" dirty="0"/>
        </a:p>
      </dsp:txBody>
      <dsp:txXfrm>
        <a:off x="2583044" y="1126522"/>
        <a:ext cx="2202390" cy="678066"/>
      </dsp:txXfrm>
    </dsp:sp>
    <dsp:sp modelId="{6A76C4C4-9E0E-4472-9A20-E5892B629E33}">
      <dsp:nvSpPr>
        <dsp:cNvPr id="0" name=""/>
        <dsp:cNvSpPr/>
      </dsp:nvSpPr>
      <dsp:spPr>
        <a:xfrm rot="5400000">
          <a:off x="3612352" y="1851997"/>
          <a:ext cx="143775" cy="14377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6E550CF4-28E7-4212-8ABE-5C1B96CFF1EE}">
      <dsp:nvSpPr>
        <dsp:cNvPr id="0" name=""/>
        <dsp:cNvSpPr/>
      </dsp:nvSpPr>
      <dsp:spPr>
        <a:xfrm>
          <a:off x="2561948" y="2022085"/>
          <a:ext cx="2244582" cy="7202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для текущей работы, временная</a:t>
          </a:r>
          <a:endParaRPr lang="ru-RU" sz="1500" b="1" kern="1200" dirty="0"/>
        </a:p>
      </dsp:txBody>
      <dsp:txXfrm>
        <a:off x="2583044" y="2043181"/>
        <a:ext cx="2202390" cy="678066"/>
      </dsp:txXfrm>
    </dsp:sp>
    <dsp:sp modelId="{821D1F98-AFEF-4E40-B795-DEF5FD8B280A}">
      <dsp:nvSpPr>
        <dsp:cNvPr id="0" name=""/>
        <dsp:cNvSpPr/>
      </dsp:nvSpPr>
      <dsp:spPr>
        <a:xfrm>
          <a:off x="5120773" y="189355"/>
          <a:ext cx="2244582" cy="719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Переносная память</a:t>
          </a:r>
        </a:p>
      </dsp:txBody>
      <dsp:txXfrm>
        <a:off x="5141851" y="210433"/>
        <a:ext cx="2202426" cy="677513"/>
      </dsp:txXfrm>
    </dsp:sp>
    <dsp:sp modelId="{47F94F7C-51FD-457B-AAA7-078CFEDE39B2}">
      <dsp:nvSpPr>
        <dsp:cNvPr id="0" name=""/>
        <dsp:cNvSpPr/>
      </dsp:nvSpPr>
      <dsp:spPr>
        <a:xfrm rot="5400000">
          <a:off x="6171176" y="935337"/>
          <a:ext cx="143775" cy="14377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2D6611E8-47AD-4FEA-8675-EDD4305833AA}">
      <dsp:nvSpPr>
        <dsp:cNvPr id="0" name=""/>
        <dsp:cNvSpPr/>
      </dsp:nvSpPr>
      <dsp:spPr>
        <a:xfrm>
          <a:off x="5120773" y="1105426"/>
          <a:ext cx="2244582" cy="720258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Небольшой объем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Низкая скорость</a:t>
          </a:r>
        </a:p>
      </dsp:txBody>
      <dsp:txXfrm>
        <a:off x="5141869" y="1126522"/>
        <a:ext cx="2202390" cy="678066"/>
      </dsp:txXfrm>
    </dsp:sp>
    <dsp:sp modelId="{02D2D092-3B66-42AB-8B39-20C6D3F724CA}">
      <dsp:nvSpPr>
        <dsp:cNvPr id="0" name=""/>
        <dsp:cNvSpPr/>
      </dsp:nvSpPr>
      <dsp:spPr>
        <a:xfrm rot="5400000">
          <a:off x="6171176" y="1851997"/>
          <a:ext cx="143775" cy="14377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4720A0A0-54B8-4C40-80DF-56FF9495CD37}">
      <dsp:nvSpPr>
        <dsp:cNvPr id="0" name=""/>
        <dsp:cNvSpPr/>
      </dsp:nvSpPr>
      <dsp:spPr>
        <a:xfrm>
          <a:off x="5120773" y="2022085"/>
          <a:ext cx="2244582" cy="7202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для переноса информации между компьютерами</a:t>
          </a:r>
          <a:endParaRPr lang="ru-RU" sz="1500" b="1" i="1" kern="1200" dirty="0"/>
        </a:p>
      </dsp:txBody>
      <dsp:txXfrm>
        <a:off x="5141869" y="2043181"/>
        <a:ext cx="2202390" cy="678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179EA-62E6-4F46-87C7-AE1A7AF1E64A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4B470-BC9E-4B09-9E0C-48A94924A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9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4B470-BC9E-4B09-9E0C-48A94924AF1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44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2B09B-C31E-4695-A31E-939E9F48A4F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EDC1D-B3FF-460D-A7C7-B41C146D84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2B09B-C31E-4695-A31E-939E9F48A4F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EDC1D-B3FF-460D-A7C7-B41C146D8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2B09B-C31E-4695-A31E-939E9F48A4F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EDC1D-B3FF-460D-A7C7-B41C146D8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2B09B-C31E-4695-A31E-939E9F48A4F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EDC1D-B3FF-460D-A7C7-B41C146D8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2B09B-C31E-4695-A31E-939E9F48A4F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EDC1D-B3FF-460D-A7C7-B41C146D84E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2B09B-C31E-4695-A31E-939E9F48A4F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EDC1D-B3FF-460D-A7C7-B41C146D8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2B09B-C31E-4695-A31E-939E9F48A4F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EDC1D-B3FF-460D-A7C7-B41C146D8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2B09B-C31E-4695-A31E-939E9F48A4F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EDC1D-B3FF-460D-A7C7-B41C146D8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2B09B-C31E-4695-A31E-939E9F48A4F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EDC1D-B3FF-460D-A7C7-B41C146D84E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2B09B-C31E-4695-A31E-939E9F48A4F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EDC1D-B3FF-460D-A7C7-B41C146D8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2B09B-C31E-4695-A31E-939E9F48A4F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EDC1D-B3FF-460D-A7C7-B41C146D84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7A2B09B-C31E-4695-A31E-939E9F48A4F4}" type="datetimeFigureOut">
              <a:rPr lang="ru-RU" smtClean="0"/>
              <a:t>20.12.2012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3FEDC1D-B3FF-460D-A7C7-B41C146D84E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hyperlink" Target="http://images.yandex.ru/yandsearch?p=1&amp;text=%D0%BB%D0%BE%D0%B3%D0%BE%D1%82%D0%B8%D0%BF%20windows%20vista&amp;img_url=http://d3v8bt6u4b7hzw.cloudfront.net/9a80af6435530fdd89e9a1b71839a211.jpg&amp;pos=32&amp;rpt=simage" TargetMode="External"/><Relationship Id="rId2" Type="http://schemas.openxmlformats.org/officeDocument/2006/relationships/hyperlink" Target="http://windowsteamblog.com/cfs-file.ashx/__key/CommunityServer-Blogs-Components-WeblogFiles/00-00-00-59-23-metablogapi/3113.4_5F00_7E9736D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http://windowsteamblog.com/cfs-file.ashx/__key/CommunityServer-Blogs-Components-WeblogFiles/00-00-00-59-23-metablogapi/1537.Win8Logo_5F00_01_5F00_008485D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Общие сведения о персональном компьютере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Обучающая презентация</a:t>
            </a:r>
            <a:endParaRPr lang="ru-RU" dirty="0"/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68" y="2708920"/>
            <a:ext cx="315747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26" y="2348880"/>
            <a:ext cx="2895600" cy="1981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82" y="1808163"/>
            <a:ext cx="3157538" cy="3241675"/>
          </a:xfrm>
        </p:spPr>
      </p:pic>
      <p:sp>
        <p:nvSpPr>
          <p:cNvPr id="7" name="TextBox 6"/>
          <p:cNvSpPr txBox="1"/>
          <p:nvPr/>
        </p:nvSpPr>
        <p:spPr>
          <a:xfrm>
            <a:off x="1643081" y="5409220"/>
            <a:ext cx="306034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Стационарный ПК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573056" y="5409220"/>
            <a:ext cx="306034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Ноутбук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4837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ПК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431867"/>
              </p:ext>
            </p:extLst>
          </p:nvPr>
        </p:nvGraphicFramePr>
        <p:xfrm>
          <a:off x="1872460" y="1583040"/>
          <a:ext cx="6840000" cy="29260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420000"/>
                <a:gridCol w="3420000"/>
              </a:tblGrid>
              <a:tr h="3601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Стационарный ПК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Ноутбук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Большой размер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много проводов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Небольшой размер-</a:t>
                      </a:r>
                      <a:r>
                        <a:rPr lang="ru-RU" b="1" baseline="0" dirty="0" smtClean="0"/>
                        <a:t> мобильность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23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Более низкая цена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Дороже такого же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стационарного ПК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235">
                <a:tc>
                  <a:txBody>
                    <a:bodyPr/>
                    <a:lstStyle/>
                    <a:p>
                      <a:r>
                        <a:rPr lang="ru-RU" dirty="0" smtClean="0"/>
                        <a:t>Легкость ремонта и</a:t>
                      </a:r>
                    </a:p>
                    <a:p>
                      <a:r>
                        <a:rPr lang="ru-RU" dirty="0" smtClean="0"/>
                        <a:t>модернизации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Сложность ремонта </a:t>
                      </a:r>
                      <a:r>
                        <a:rPr lang="ru-RU" baseline="0" dirty="0" smtClean="0"/>
                        <a:t> и м</a:t>
                      </a:r>
                      <a:r>
                        <a:rPr lang="ru-RU" dirty="0" smtClean="0"/>
                        <a:t>одернизации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235">
                <a:tc>
                  <a:txBody>
                    <a:bodyPr/>
                    <a:lstStyle/>
                    <a:p>
                      <a:r>
                        <a:rPr lang="ru-RU" dirty="0" smtClean="0"/>
                        <a:t>Свобода выбора монитора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Монитор- неотъемлемая часть ноутбука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7400" y="4971364"/>
            <a:ext cx="585065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Ноутбук- тот же компьютер,</a:t>
            </a:r>
          </a:p>
          <a:p>
            <a:pPr algn="ctr"/>
            <a:r>
              <a:rPr lang="ru-RU" sz="2000" b="1" dirty="0" smtClean="0"/>
              <a:t>объединяющий в одном устройстве все части.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849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Аппаратная часть</a:t>
            </a:r>
            <a:endParaRPr lang="ru-RU" dirty="0"/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05" y="1951330"/>
            <a:ext cx="3157477" cy="3240360"/>
          </a:xfrm>
          <a:prstGeom prst="rect">
            <a:avLst/>
          </a:prstGeom>
        </p:spPr>
      </p:pic>
      <p:sp>
        <p:nvSpPr>
          <p:cNvPr id="4" name="Прямоугольная выноска 3"/>
          <p:cNvSpPr/>
          <p:nvPr/>
        </p:nvSpPr>
        <p:spPr>
          <a:xfrm>
            <a:off x="1421650" y="1861320"/>
            <a:ext cx="2025225" cy="757590"/>
          </a:xfrm>
          <a:prstGeom prst="wedgeRectCallout">
            <a:avLst>
              <a:gd name="adj1" fmla="val 72153"/>
              <a:gd name="adj2" fmla="val 1241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Системный блок- </a:t>
            </a:r>
            <a:r>
              <a:rPr lang="ru-RU" dirty="0" smtClean="0"/>
              <a:t>основная часть</a:t>
            </a:r>
            <a:endParaRPr lang="ru-RU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6192180" y="1276255"/>
            <a:ext cx="2295255" cy="765085"/>
          </a:xfrm>
          <a:prstGeom prst="wedgeRectCallout">
            <a:avLst>
              <a:gd name="adj1" fmla="val -69965"/>
              <a:gd name="adj2" fmla="val 1128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Монитор-</a:t>
            </a:r>
            <a:r>
              <a:rPr lang="ru-RU" dirty="0" smtClean="0"/>
              <a:t> средство отображения информации</a:t>
            </a:r>
            <a:endParaRPr lang="ru-RU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421650" y="4026693"/>
            <a:ext cx="2025225" cy="757590"/>
          </a:xfrm>
          <a:prstGeom prst="wedgeRectCallout">
            <a:avLst>
              <a:gd name="adj1" fmla="val 81659"/>
              <a:gd name="adj2" fmla="val 3520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Мышь-</a:t>
            </a:r>
            <a:r>
              <a:rPr lang="ru-RU" dirty="0" smtClean="0"/>
              <a:t> управление ПК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6777245" y="4509120"/>
            <a:ext cx="2070230" cy="757590"/>
          </a:xfrm>
          <a:prstGeom prst="wedgeRectCallout">
            <a:avLst>
              <a:gd name="adj1" fmla="val -78032"/>
              <a:gd name="adj2" fmla="val -270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Клавиатура-</a:t>
            </a:r>
            <a:r>
              <a:rPr lang="ru-RU" dirty="0" smtClean="0"/>
              <a:t> ввод информации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421650" y="5528120"/>
            <a:ext cx="5120291" cy="826205"/>
            <a:chOff x="1421650" y="5528120"/>
            <a:chExt cx="5120291" cy="82620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650" y="5528120"/>
              <a:ext cx="1207240" cy="826205"/>
            </a:xfrm>
            <a:prstGeom prst="rect">
              <a:avLst/>
            </a:prstGeom>
          </p:spPr>
        </p:pic>
        <p:sp>
          <p:nvSpPr>
            <p:cNvPr id="10" name="Прямоугольная выноска 9"/>
            <p:cNvSpPr/>
            <p:nvPr/>
          </p:nvSpPr>
          <p:spPr>
            <a:xfrm>
              <a:off x="3356865" y="5584304"/>
              <a:ext cx="3185076" cy="770021"/>
            </a:xfrm>
            <a:prstGeom prst="wedgeRectCallout">
              <a:avLst>
                <a:gd name="adj1" fmla="val -71523"/>
                <a:gd name="adj2" fmla="val -36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err="1" smtClean="0"/>
                <a:t>Тачпад</a:t>
              </a:r>
              <a:r>
                <a:rPr lang="ru-RU" sz="1600" b="1" dirty="0" smtClean="0"/>
                <a:t> </a:t>
              </a:r>
              <a:r>
                <a:rPr lang="ru-RU" sz="1600" dirty="0" smtClean="0"/>
                <a:t>(сенсорная панель)</a:t>
              </a:r>
            </a:p>
            <a:p>
              <a:pPr algn="ctr"/>
              <a:r>
                <a:rPr lang="ru-RU" sz="1600" dirty="0" smtClean="0"/>
                <a:t>в ноутбуке </a:t>
              </a:r>
              <a:r>
                <a:rPr lang="ru-RU" sz="1600" dirty="0" smtClean="0"/>
                <a:t>выполняет функции</a:t>
              </a:r>
              <a:endParaRPr lang="ru-RU" sz="1600" dirty="0" smtClean="0"/>
            </a:p>
            <a:p>
              <a:pPr algn="ctr"/>
              <a:r>
                <a:rPr lang="ru-RU" sz="1600" dirty="0" smtClean="0"/>
                <a:t>мыши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498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Системный блок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55" y="1572851"/>
            <a:ext cx="4095455" cy="370135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512410" y="2033845"/>
            <a:ext cx="1664435" cy="2643885"/>
            <a:chOff x="1512410" y="2033845"/>
            <a:chExt cx="1664435" cy="2643885"/>
          </a:xfrm>
        </p:grpSpPr>
        <p:sp>
          <p:nvSpPr>
            <p:cNvPr id="5" name="Прямоугольная выноска 4"/>
            <p:cNvSpPr/>
            <p:nvPr/>
          </p:nvSpPr>
          <p:spPr>
            <a:xfrm>
              <a:off x="1512410" y="2033845"/>
              <a:ext cx="1664435" cy="2643885"/>
            </a:xfrm>
            <a:prstGeom prst="wedgeRectCallout">
              <a:avLst>
                <a:gd name="adj1" fmla="val 105155"/>
                <a:gd name="adj2" fmla="val -1885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ru-RU" dirty="0" smtClean="0"/>
                <a:t>Процессор- «мозг» ПК, обрабатывает информацию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7" b="5418"/>
            <a:stretch/>
          </p:blipFill>
          <p:spPr>
            <a:xfrm>
              <a:off x="1556665" y="3293985"/>
              <a:ext cx="1537530" cy="1351344"/>
            </a:xfrm>
            <a:prstGeom prst="rect">
              <a:avLst/>
            </a:prstGeom>
          </p:spPr>
        </p:pic>
      </p:grpSp>
      <p:sp>
        <p:nvSpPr>
          <p:cNvPr id="8" name="Прямоугольная выноска 7"/>
          <p:cNvSpPr/>
          <p:nvPr/>
        </p:nvSpPr>
        <p:spPr>
          <a:xfrm>
            <a:off x="6111038" y="5679250"/>
            <a:ext cx="2205891" cy="495055"/>
          </a:xfrm>
          <a:prstGeom prst="wedgeRectCallout">
            <a:avLst>
              <a:gd name="adj1" fmla="val -66213"/>
              <a:gd name="adj2" fmla="val -3399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Жесткий диск</a:t>
            </a:r>
            <a:endParaRPr lang="ru-RU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636785" y="5676865"/>
            <a:ext cx="2475275" cy="495055"/>
          </a:xfrm>
          <a:prstGeom prst="wedgeRectCallout">
            <a:avLst>
              <a:gd name="adj1" fmla="val 44182"/>
              <a:gd name="adj2" fmla="val -5305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Оперативная память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1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</a:t>
            </a:r>
            <a:r>
              <a:rPr lang="ru-RU" dirty="0" smtClean="0"/>
              <a:t>памяти ПК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34521968"/>
              </p:ext>
            </p:extLst>
          </p:nvPr>
        </p:nvGraphicFramePr>
        <p:xfrm>
          <a:off x="1444084" y="1358770"/>
          <a:ext cx="7368480" cy="293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46675" y="4329100"/>
            <a:ext cx="1832728" cy="155722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/>
          <p:cNvSpPr/>
          <p:nvPr/>
        </p:nvSpPr>
        <p:spPr>
          <a:xfrm>
            <a:off x="4121950" y="4284095"/>
            <a:ext cx="1832728" cy="1557220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рямоугольник 6"/>
          <p:cNvSpPr/>
          <p:nvPr/>
        </p:nvSpPr>
        <p:spPr>
          <a:xfrm>
            <a:off x="5934627" y="4329100"/>
            <a:ext cx="1832728" cy="1557220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оугольная выноска 7"/>
          <p:cNvSpPr/>
          <p:nvPr/>
        </p:nvSpPr>
        <p:spPr>
          <a:xfrm>
            <a:off x="6102170" y="5814265"/>
            <a:ext cx="1260000" cy="504000"/>
          </a:xfrm>
          <a:prstGeom prst="wedgeRectCallout">
            <a:avLst>
              <a:gd name="adj1" fmla="val -12616"/>
              <a:gd name="adj2" fmla="val -1107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Флэш- память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40" y="4329100"/>
            <a:ext cx="1428750" cy="1428750"/>
          </a:xfrm>
          <a:prstGeom prst="rect">
            <a:avLst/>
          </a:prstGeom>
        </p:spPr>
      </p:pic>
      <p:sp>
        <p:nvSpPr>
          <p:cNvPr id="10" name="Прямоугольная выноска 9"/>
          <p:cNvSpPr/>
          <p:nvPr/>
        </p:nvSpPr>
        <p:spPr>
          <a:xfrm>
            <a:off x="7523339" y="5814265"/>
            <a:ext cx="1260000" cy="504000"/>
          </a:xfrm>
          <a:prstGeom prst="wedgeRectCallout">
            <a:avLst>
              <a:gd name="adj1" fmla="val -12616"/>
              <a:gd name="adj2" fmla="val -1107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Оптические диски</a:t>
            </a:r>
          </a:p>
        </p:txBody>
      </p:sp>
    </p:spTree>
    <p:extLst>
      <p:ext uri="{BB962C8B-B14F-4D97-AF65-F5344CB8AC3E}">
        <p14:creationId xmlns:p14="http://schemas.microsoft.com/office/powerpoint/2010/main" val="369244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90D480-ABCC-41A5-BD5A-96A47ED0C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717AF6-AC7B-4B52-83D2-F81C70014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1D1F98-AFEF-4E40-B795-DEF5FD8B2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BF186C-5E5F-4179-8F8C-3CFED3ACD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6F3368-53A8-4741-8B7D-4BBE0C3E3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19CF63-4C8A-437D-BDEC-0EBC5B15F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84A73E-0029-4B37-BC15-962666E01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AC8F7A-5DD3-4ECE-BE71-011CE57E9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089C5-161C-4D58-BCB6-B2115F0C4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6C4C4-9E0E-4472-9A20-E5892B629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550CF4-28E7-4212-8ABE-5C1B96CFF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F94F7C-51FD-457B-AAA7-078CFEDE3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6611E8-47AD-4FEA-8675-EDD430583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D2D092-3B66-42AB-8B39-20C6D3F72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20A0A0-54B8-4C40-80DF-56FF9495C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Программное обеспечение (ПО)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1422400" y="2483895"/>
            <a:ext cx="3657600" cy="2535238"/>
          </a:xfrm>
        </p:spPr>
        <p:txBody>
          <a:bodyPr>
            <a:normAutofit fontScale="70000" lnSpcReduction="20000"/>
          </a:bodyPr>
          <a:lstStyle/>
          <a:p>
            <a:pPr lvl="1">
              <a:buFont typeface="Wingdings" pitchFamily="2" charset="2"/>
              <a:buChar char="v"/>
            </a:pPr>
            <a:r>
              <a:rPr lang="ru-RU" dirty="0" smtClean="0"/>
              <a:t>обеспечение диалога человека и компьютера</a:t>
            </a:r>
            <a:endParaRPr lang="ru-RU" dirty="0"/>
          </a:p>
          <a:p>
            <a:pPr lvl="1">
              <a:buFont typeface="Wingdings" pitchFamily="2" charset="2"/>
              <a:buChar char="v"/>
            </a:pPr>
            <a:r>
              <a:rPr lang="ru-RU" dirty="0" smtClean="0"/>
              <a:t>управление выполнением других программ и доступом к устройствам</a:t>
            </a:r>
            <a:endParaRPr lang="ru-RU" dirty="0"/>
          </a:p>
          <a:p>
            <a:pPr lvl="1">
              <a:buFont typeface="Wingdings" pitchFamily="2" charset="2"/>
              <a:buChar char="v"/>
            </a:pPr>
            <a:r>
              <a:rPr lang="ru-RU" dirty="0" smtClean="0"/>
              <a:t>управление хранением информации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5247075" y="2438440"/>
            <a:ext cx="3657600" cy="3825875"/>
          </a:xfrm>
        </p:spPr>
        <p:txBody>
          <a:bodyPr>
            <a:normAutofit fontScale="77500" lnSpcReduction="20000"/>
          </a:bodyPr>
          <a:lstStyle/>
          <a:p>
            <a:pPr lvl="1">
              <a:spcAft>
                <a:spcPts val="3600"/>
              </a:spcAft>
              <a:buFont typeface="Wingdings" pitchFamily="2" charset="2"/>
              <a:buChar char="v"/>
            </a:pPr>
            <a:r>
              <a:rPr lang="ru-RU" dirty="0" smtClean="0"/>
              <a:t>Текстовые редакторы</a:t>
            </a:r>
          </a:p>
          <a:p>
            <a:pPr lvl="1">
              <a:spcAft>
                <a:spcPts val="3600"/>
              </a:spcAft>
              <a:buFont typeface="Wingdings" pitchFamily="2" charset="2"/>
              <a:buChar char="v"/>
            </a:pPr>
            <a:r>
              <a:rPr lang="ru-RU" dirty="0" smtClean="0"/>
              <a:t>Графические </a:t>
            </a:r>
            <a:r>
              <a:rPr lang="ru-RU" dirty="0"/>
              <a:t>редакторы</a:t>
            </a:r>
          </a:p>
          <a:p>
            <a:pPr lvl="1">
              <a:spcAft>
                <a:spcPts val="3600"/>
              </a:spcAft>
              <a:buFont typeface="Wingdings" pitchFamily="2" charset="2"/>
              <a:buChar char="v"/>
            </a:pPr>
            <a:r>
              <a:rPr lang="ru-RU" dirty="0"/>
              <a:t>Электронные таблицы</a:t>
            </a:r>
          </a:p>
          <a:p>
            <a:pPr lvl="1">
              <a:spcAft>
                <a:spcPts val="3600"/>
              </a:spcAft>
              <a:buFont typeface="Wingdings" pitchFamily="2" charset="2"/>
              <a:buChar char="v"/>
            </a:pPr>
            <a:r>
              <a:rPr lang="ru-RU" dirty="0"/>
              <a:t>Средства создания презентаций</a:t>
            </a:r>
          </a:p>
          <a:p>
            <a:endParaRPr lang="ru-RU" dirty="0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5995875" y="1538870"/>
            <a:ext cx="2160000" cy="720000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Прикладное ПО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085046" y="3834045"/>
            <a:ext cx="2160000" cy="360000"/>
            <a:chOff x="6085046" y="3834045"/>
            <a:chExt cx="2160000" cy="360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6085046" y="3834045"/>
              <a:ext cx="2160000" cy="2880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6085046" y="3834045"/>
              <a:ext cx="2160000" cy="3600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i="1" dirty="0" smtClean="0"/>
                <a:t>P</a:t>
              </a:r>
              <a:r>
                <a:rPr lang="en-US" sz="1600" i="1" kern="1200" dirty="0" smtClean="0"/>
                <a:t>aint, </a:t>
              </a:r>
              <a:r>
                <a:rPr lang="ru-RU" sz="1600" i="1" kern="1200" dirty="0" smtClean="0"/>
                <a:t>  </a:t>
              </a:r>
              <a:r>
                <a:rPr lang="en-US" sz="1600" i="1" kern="1200" dirty="0" err="1" smtClean="0"/>
                <a:t>PhotoShop</a:t>
              </a:r>
              <a:endParaRPr lang="ru-RU" sz="1600" i="1" kern="1200" dirty="0" smtClean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085046" y="2798930"/>
            <a:ext cx="2160000" cy="360000"/>
            <a:chOff x="6085046" y="2798930"/>
            <a:chExt cx="2160000" cy="3600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085046" y="2798930"/>
              <a:ext cx="2160000" cy="2880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6085046" y="2798930"/>
              <a:ext cx="2160000" cy="3600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i="1" kern="1200" dirty="0" smtClean="0"/>
                <a:t>Word, WordPad</a:t>
              </a:r>
              <a:r>
                <a:rPr lang="ru-RU" sz="1600" i="1" kern="1200" dirty="0" smtClean="0"/>
                <a:t>,</a:t>
              </a:r>
              <a:r>
                <a:rPr lang="en-US" sz="1600" i="1" kern="1200" dirty="0" smtClean="0"/>
                <a:t> </a:t>
              </a:r>
              <a:r>
                <a:rPr lang="ru-RU" sz="1600" i="1" kern="1200" dirty="0" smtClean="0"/>
                <a:t>Блокнот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085046" y="4645569"/>
            <a:ext cx="2160000" cy="360000"/>
            <a:chOff x="6085046" y="4645569"/>
            <a:chExt cx="2160000" cy="36000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6085046" y="4645569"/>
              <a:ext cx="2160000" cy="2880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6085046" y="4645569"/>
              <a:ext cx="2160000" cy="3600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i="1" kern="1200" dirty="0" smtClean="0"/>
                <a:t>Excel</a:t>
              </a:r>
              <a:endParaRPr lang="ru-RU" sz="1600" i="1" kern="1200" dirty="0" smtClean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085046" y="5679250"/>
            <a:ext cx="2160000" cy="360000"/>
            <a:chOff x="6085046" y="5679250"/>
            <a:chExt cx="2160000" cy="3600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6085046" y="5679250"/>
              <a:ext cx="2160000" cy="2880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6085046" y="5679250"/>
              <a:ext cx="2160000" cy="3600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i="1" kern="1200" dirty="0" smtClean="0"/>
                <a:t>PowerPoint</a:t>
              </a:r>
              <a:endParaRPr lang="ru-RU" sz="1600" i="1" kern="1200" dirty="0" smtClean="0"/>
            </a:p>
          </p:txBody>
        </p:sp>
      </p:grpSp>
      <p:sp>
        <p:nvSpPr>
          <p:cNvPr id="7" name="Выноска со стрелкой вниз 6"/>
          <p:cNvSpPr/>
          <p:nvPr/>
        </p:nvSpPr>
        <p:spPr>
          <a:xfrm>
            <a:off x="2171200" y="1538870"/>
            <a:ext cx="2160000" cy="720000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Системное ПО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171200" y="5095579"/>
            <a:ext cx="2160000" cy="673681"/>
            <a:chOff x="2171200" y="5095579"/>
            <a:chExt cx="2160000" cy="673681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171200" y="5095579"/>
              <a:ext cx="2160000" cy="53894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2171200" y="5095579"/>
              <a:ext cx="2160000" cy="67368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i="1" dirty="0" smtClean="0"/>
                <a:t>Операционная система</a:t>
              </a:r>
              <a:endParaRPr lang="en-US" sz="1600" i="1" kern="1200" dirty="0" smtClean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i="1" kern="1200" dirty="0" smtClean="0"/>
                <a:t>Windows</a:t>
              </a:r>
              <a:endParaRPr lang="ru-RU" sz="1600" b="1" i="1" kern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54092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Операционная система</a:t>
            </a:r>
            <a:endParaRPr lang="ru-RU" dirty="0"/>
          </a:p>
        </p:txBody>
      </p:sp>
      <p:pic>
        <p:nvPicPr>
          <p:cNvPr id="4" name="Рисунок 3" descr="imag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61965"/>
            <a:ext cx="2286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mage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414" y="5589240"/>
            <a:ext cx="3949886" cy="67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://neosmart.net/blog/wp-content/uploads/Windows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30" y="3068960"/>
            <a:ext cx="2700300" cy="202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0-tub-ru.yandex.net/i?id=158706042-32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30" y="1561965"/>
            <a:ext cx="243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37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247</TotalTime>
  <Words>196</Words>
  <Application>Microsoft Office PowerPoint</Application>
  <PresentationFormat>Экран (4:3)</PresentationFormat>
  <Paragraphs>68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Общие сведения о персональном компьютере</vt:lpstr>
      <vt:lpstr>Виды ПК</vt:lpstr>
      <vt:lpstr>Выбор ПК</vt:lpstr>
      <vt:lpstr>Аппаратная часть</vt:lpstr>
      <vt:lpstr>Системный блок</vt:lpstr>
      <vt:lpstr>Виды памяти ПК</vt:lpstr>
      <vt:lpstr>Программное обеспечение (ПО)</vt:lpstr>
      <vt:lpstr>Операционная система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сведения о персональном компьютере</dc:title>
  <dc:creator>Валерия</dc:creator>
  <cp:lastModifiedBy>Валерия</cp:lastModifiedBy>
  <cp:revision>31</cp:revision>
  <dcterms:created xsi:type="dcterms:W3CDTF">2012-12-14T12:01:02Z</dcterms:created>
  <dcterms:modified xsi:type="dcterms:W3CDTF">2012-12-20T18:37:02Z</dcterms:modified>
</cp:coreProperties>
</file>