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5" r:id="rId7"/>
    <p:sldId id="263" r:id="rId8"/>
    <p:sldId id="267" r:id="rId9"/>
    <p:sldId id="266" r:id="rId10"/>
    <p:sldId id="268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54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C4374-F943-4D6A-962F-58E879CE91DE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84DD6-2590-4078-8E1D-F0D2DDFC6E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444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64D5DC-6E21-4ACE-B643-9B8B434A406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D90475-1A2D-4AC5-81E2-6360CDBEA1C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AA9EAF-9430-4921-A4D0-4ABB62792F0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80D4F7-19CE-40C2-823B-0C2A3D2865D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4C5B117-E9F2-49C5-AD02-DE77CF6DBA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54CADB-E043-4C8A-9ADB-83975897199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F4445-856B-4879-A9C5-85716A525A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67923-ACCB-4E1F-8B22-76EE17977EA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78250-993F-47BC-89AE-3550B2C3159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4ED94-EB7E-49AD-B56A-AE71C7FBFA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9A933-14AB-4569-8454-FADEC5D5656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87D68B3-919D-44E9-B0A5-0A6631E37E3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794" y="2000240"/>
            <a:ext cx="5688012" cy="647700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     </a:t>
            </a:r>
            <a:r>
              <a:rPr lang="ru-RU" sz="7200" b="1" dirty="0" smtClean="0">
                <a:solidFill>
                  <a:schemeClr val="bg1"/>
                </a:solidFill>
                <a:latin typeface="Monotype Corsiva" pitchFamily="66" charset="0"/>
              </a:rPr>
              <a:t>РЕЗЮМЕ</a:t>
            </a:r>
            <a:br>
              <a:rPr lang="ru-RU" sz="72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b="1" dirty="0">
                <a:solidFill>
                  <a:schemeClr val="bg1"/>
                </a:solidFill>
              </a:rPr>
              <a:t>Классный час в 11 классе</a:t>
            </a:r>
            <a:endParaRPr lang="fr-FR" sz="32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848" y="3933056"/>
            <a:ext cx="5184576" cy="1271587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 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57496"/>
            <a:ext cx="8572528" cy="1290642"/>
          </a:xfrm>
        </p:spPr>
        <p:txBody>
          <a:bodyPr/>
          <a:lstStyle/>
          <a:p>
            <a:r>
              <a:rPr lang="ru-RU" sz="8000" b="1" dirty="0" smtClean="0">
                <a:solidFill>
                  <a:schemeClr val="bg1"/>
                </a:solidFill>
                <a:latin typeface="Monotype Corsiva" pitchFamily="66" charset="0"/>
              </a:rPr>
              <a:t>Удачи в написании резюме!</a:t>
            </a:r>
            <a:endParaRPr lang="fr-FR" sz="80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575" y="4868863"/>
            <a:ext cx="4608513" cy="1271587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 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26626" name="Picture 2" descr="D:\РИТОРИКА\10 класс\РЕЗЮМЕ\266_4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429000"/>
            <a:ext cx="3214710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Правила составления (написания) резюме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 smtClean="0"/>
              <a:t> </a:t>
            </a:r>
            <a:r>
              <a:rPr lang="ru-RU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Запомните три ключевых момента:</a:t>
            </a:r>
          </a:p>
          <a:p>
            <a:pPr>
              <a:buNone/>
            </a:pPr>
            <a:r>
              <a:rPr lang="ru-RU" sz="2400" dirty="0" smtClean="0"/>
              <a:t>1)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Вас единственный шанс преуспеть с помощью резюме в тот момент, когда его читают в первый раз.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При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написании резюме следуйте принципу избирательности. Информацию для резюме следует отбирать, исходя из его целей.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Удачное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резюме может стать поводом для личной встречи с работодателем или его представителем, но еще не гарантирует получение работы. </a:t>
            </a:r>
          </a:p>
          <a:p>
            <a:r>
              <a:rPr lang="ru-RU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Ваша цель - добиться, чтобы читающий захотел встретиться с Вами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лично</a:t>
            </a:r>
            <a:r>
              <a:rPr lang="ru-RU" sz="2400" b="1" dirty="0"/>
              <a:t>!</a:t>
            </a:r>
            <a:endParaRPr lang="ru-RU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sz="24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123728" y="6381750"/>
            <a:ext cx="6048672" cy="476250"/>
          </a:xfrm>
        </p:spPr>
        <p:txBody>
          <a:bodyPr/>
          <a:lstStyle/>
          <a:p>
            <a:r>
              <a:rPr lang="ru-RU" dirty="0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871546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Стиль написания резюме: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fr-FR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214422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краткость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конкретность;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активность </a:t>
            </a: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(никогда не пишите участвовал, оказывал помощь и т.п. Это позволяет думать, что Вы лишь оказывали разовые услуги);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честность. 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Избегайте использовать местоимение </a:t>
            </a:r>
            <a:r>
              <a:rPr lang="ru-RU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</a:t>
            </a:r>
            <a:endParaRPr lang="ru-RU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35696" y="6245225"/>
            <a:ext cx="5379510" cy="47625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5" name="Рисунок 4" descr="D:\РИТОРИКА\10 класс\РЕЗЮМЕ\xxx_14382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357166"/>
            <a:ext cx="1590675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571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Необходимо быть предельно конкретным в выборе формулировок</a:t>
            </a:r>
            <a:r>
              <a:rPr lang="ru-RU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fr-FR" sz="4000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2071678"/>
            <a:ext cx="8929718" cy="4525963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</a:t>
            </a:r>
            <a:r>
              <a:rPr lang="ru-RU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следует писать: </a:t>
            </a:r>
          </a:p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занимался обучением; </a:t>
            </a:r>
          </a:p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помогал уменьшить ошибки; </a:t>
            </a:r>
          </a:p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быстро усваиваю новые знания.</a:t>
            </a:r>
          </a:p>
          <a:p>
            <a:r>
              <a:rPr lang="ru-RU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Пишите: </a:t>
            </a:r>
          </a:p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обучил двух новых служащих; </a:t>
            </a:r>
          </a:p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сократил ошибки на 15%, чем сэкономил фирме $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50000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</a:p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освоил новые процедуры в рекордно короткий срок - за две недели.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691680" y="6245225"/>
            <a:ext cx="6120680" cy="47625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Не будьте многословны и избегайте пассивных форм </a:t>
            </a:r>
            <a:r>
              <a:rPr lang="ru-RU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fr-FR" sz="40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600200"/>
            <a:ext cx="8543956" cy="4525963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следует писать: 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отвечал за выполнение; 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находил применение 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следующим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возможностям; 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нес ответственность за. </a:t>
            </a:r>
          </a:p>
          <a:p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Пишите: 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выполнил; 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эффективно использовал;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отвечал за.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619672" y="6245225"/>
            <a:ext cx="5976664" cy="47625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41" name="Picture 1" descr="D:\РИТОРИКА\10 класс\РЕЗЮМЕ\826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928802"/>
            <a:ext cx="3000396" cy="4030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Предпочитайте позитивную информацию негативной </a:t>
            </a:r>
            <a:br>
              <a:rPr lang="ru-RU" sz="40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fr-FR" sz="4000" b="1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следует писать: 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улаживал жалобы на; 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препятствовал снижению доли продаж; 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перешел с должности.</a:t>
            </a:r>
          </a:p>
          <a:p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Пишите: 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помогал клиентам в;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повысил потенциал продукта на рынке; 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продвинулся на должность.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475656" y="6245225"/>
            <a:ext cx="6264696" cy="47625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Концентрируйте внимание на Ваших достижениях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fr-F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857364"/>
            <a:ext cx="8658196" cy="4525963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следует писать: 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проработал там три года;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выполнял дополнительную работу.</a:t>
            </a:r>
          </a:p>
          <a:p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Пишите: 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получил повышение в должности и 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два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повышения оплаты;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всегда выполнял работу в срок.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35696" y="6245225"/>
            <a:ext cx="5616624" cy="47625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6145" name="Picture 1" descr="D:\РИТОРИКА\10 класс\РЕЗЮМЕ\30554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3800" y="2000240"/>
            <a:ext cx="2298507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pPr lvl="0" indent="431800"/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 чем не следует писать в резюме?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/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</a:b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2457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1500174"/>
            <a:ext cx="995026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431800" eaLnBrk="0" hangingPunct="0">
              <a:spcBef>
                <a:spcPct val="0"/>
              </a:spcBef>
              <a:buNone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 надо включать в Ваше резюме: </a:t>
            </a:r>
          </a:p>
          <a:p>
            <a:pPr marL="0" indent="431800" eaLnBrk="0" hangingPunct="0">
              <a:spcBef>
                <a:spcPct val="0"/>
              </a:spcBef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Всю Вашу трудовую биографию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indent="431800" eaLnBrk="0" hangingPunct="0">
              <a:spcBef>
                <a:spcPct val="0"/>
              </a:spcBef>
              <a:buNone/>
            </a:pPr>
            <a:r>
              <a:rPr lang="ru-RU" sz="28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 самом деле Вашего потенциального работодателя</a:t>
            </a:r>
          </a:p>
          <a:p>
            <a:pPr marL="0" indent="431800" eaLnBrk="0" hangingPunct="0">
              <a:spcBef>
                <a:spcPct val="0"/>
              </a:spcBef>
              <a:buNone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интересуют только последние 3-5 мест работы</a:t>
            </a:r>
          </a:p>
          <a:p>
            <a:pPr marL="0" indent="431800" eaLnBrk="0" hangingPunct="0">
              <a:spcBef>
                <a:spcPct val="0"/>
              </a:spcBef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Ваши физические данные.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indent="431800" eaLnBrk="0" hangingPunct="0">
              <a:spcBef>
                <a:spcPct val="0"/>
              </a:spcBef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Вашу фотографию.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indent="431800" eaLnBrk="0" hangingPunct="0">
              <a:spcBef>
                <a:spcPct val="0"/>
              </a:spcBef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Причины, по которым Вы уходили с работы.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indent="431800" eaLnBrk="0" hangingPunct="0">
              <a:spcBef>
                <a:spcPct val="0"/>
              </a:spcBef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Требования к зарплате.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indent="431800" eaLnBrk="0" hangingPunct="0">
              <a:spcBef>
                <a:spcPct val="0"/>
              </a:spcBef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Имена людей, которые дают Вам рекомендацию</a:t>
            </a:r>
          </a:p>
          <a:p>
            <a:pPr marL="0" indent="431800" eaLnBrk="0" hangingPunct="0">
              <a:spcBef>
                <a:spcPct val="0"/>
              </a:spcBef>
              <a:buNone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(подготовьте этот список, он может пригодиться</a:t>
            </a:r>
          </a:p>
          <a:p>
            <a:pPr marL="0" indent="431800" eaLnBrk="0" hangingPunct="0">
              <a:spcBef>
                <a:spcPct val="0"/>
              </a:spcBef>
              <a:buNone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на собеседовании).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35696" y="6245225"/>
            <a:ext cx="5688632" cy="47625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91440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В заключение обратите внимание на следующие детали:</a:t>
            </a:r>
            <a: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fr-FR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071546"/>
            <a:ext cx="9001156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Попросите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кого-нибудь, кто хорошо владеет языком, на котором написано резюме, проверить его. 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описании настоящей работы используйте глаголы в настоящем времени, например, работаю, проектирую; соответственно при описании предыдущих мест работы используйте глаголы в прошедшем времени. </a:t>
            </a:r>
          </a:p>
          <a:p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Избегайте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длинных фраз и мудреных слов. 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Четко выделите необходимые заголовки.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Проследите, чтобы Ваше резюме было оформлено в одном стиле. 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Выбирайте стиль, который легко читается (большие поля, не мелкий шрифт, достаточное расстояние между строками и т.п.).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Используйте бумагу белого цвета хорошего качества. 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Очень важно уместить Ваше резюме на одной, максимум, на двух страницах. 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Будьте уверены, что Вы сможете подтвердить всю информацию, которую Вы включили в резюме.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331640" y="6381750"/>
            <a:ext cx="5904656" cy="47625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</TotalTime>
  <Words>525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     РЕЗЮМЕ Классный час в 11 классе</vt:lpstr>
      <vt:lpstr>Правила составления (написания) резюме</vt:lpstr>
      <vt:lpstr>Стиль написания резюме:  </vt:lpstr>
      <vt:lpstr> Необходимо быть предельно конкретным в выборе формулировок </vt:lpstr>
      <vt:lpstr> Не будьте многословны и избегайте пассивных форм  </vt:lpstr>
      <vt:lpstr> Предпочитайте позитивную информацию негативной  </vt:lpstr>
      <vt:lpstr> Концентрируйте внимание на Ваших достижениях  </vt:lpstr>
      <vt:lpstr> О чем не следует писать в резюме?  </vt:lpstr>
      <vt:lpstr> В заключение обратите внимание на следующие детали: </vt:lpstr>
      <vt:lpstr>Удачи в написании резюме!</vt:lpstr>
    </vt:vector>
  </TitlesOfParts>
  <Company>Party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Mediac</dc:creator>
  <cp:lastModifiedBy>Алла</cp:lastModifiedBy>
  <cp:revision>5</cp:revision>
  <dcterms:created xsi:type="dcterms:W3CDTF">2007-03-04T16:00:40Z</dcterms:created>
  <dcterms:modified xsi:type="dcterms:W3CDTF">2013-09-30T12:14:07Z</dcterms:modified>
</cp:coreProperties>
</file>