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2" r:id="rId4"/>
    <p:sldId id="257" r:id="rId5"/>
    <p:sldId id="277" r:id="rId6"/>
    <p:sldId id="278" r:id="rId7"/>
    <p:sldId id="279" r:id="rId8"/>
    <p:sldId id="280" r:id="rId9"/>
    <p:sldId id="281" r:id="rId10"/>
    <p:sldId id="284" r:id="rId11"/>
    <p:sldId id="285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9" autoAdjust="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9295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 в Древней Спарте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partanSh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4971" y="247774"/>
            <a:ext cx="3674058" cy="3613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еческий уз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171400"/>
            <a:ext cx="9577064" cy="7128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3600400" cy="4464496"/>
          </a:xfrm>
        </p:spPr>
        <p:txBody>
          <a:bodyPr>
            <a:noAutofit/>
          </a:bodyPr>
          <a:lstStyle/>
          <a:p>
            <a:r>
              <a:rPr lang="ru-RU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Ирэн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повел мальчиков в </a:t>
            </a:r>
            <a:r>
              <a:rPr lang="ru-RU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гимнасий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огороженную колоннами площадку, где жители Спарты, занимаясь физическими упражнениями, проводили большую часть своего времени. Придя туда строем, мальчики сбросили одежду и разделились по возрасту на отдельные группы.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еческий уз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171400"/>
            <a:ext cx="9577064" cy="7128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3600400" cy="4464496"/>
          </a:xfrm>
        </p:spPr>
        <p:txBody>
          <a:bodyPr>
            <a:noAutofit/>
          </a:bodyPr>
          <a:lstStyle/>
          <a:p>
            <a:r>
              <a:rPr lang="ru-RU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Гимнасий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представлял собой любопытное зрелище: дети и взрослые метали диск, копье, упражнялись в беге, бились на кулаках и даже мечами. Взрослые показывали юношам образцы военного искусства, старики наблюдали за упражнениями и подавали советы, рассказывая о подвигах предков.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еческий уз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171400"/>
            <a:ext cx="9577064" cy="7128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5976664" cy="446449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Подумаем!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Чем мотивирован тот факт, что воспитанием в Спарте ведало Государство?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Каковы причины столь сурового подхода к воспитанию?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Почему спартанцы были самыми искусными воинами во всей Греции (а может быть и во всем мире)?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еческий уз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171400"/>
            <a:ext cx="9577064" cy="7128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916832"/>
            <a:ext cx="5832648" cy="136815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чего человеку необходимо воспитание?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23728" y="1268760"/>
            <a:ext cx="4824536" cy="89269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Ответим на вопросы!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91680" y="3717032"/>
            <a:ext cx="568863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Какие виды воспитания вы знаете?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9295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Леон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Бакст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Спарта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реческий уз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171400"/>
            <a:ext cx="9577064" cy="7128791"/>
          </a:xfrm>
          <a:prstGeom prst="rect">
            <a:avLst/>
          </a:prstGeom>
        </p:spPr>
      </p:pic>
      <p:pic>
        <p:nvPicPr>
          <p:cNvPr id="6" name="Рисунок 5" descr="Леон Бакст. Спарт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196752"/>
            <a:ext cx="5734674" cy="41764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еческий уз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171400"/>
            <a:ext cx="9577064" cy="7128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3600400" cy="446449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«Подъем!» – закричал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ирэн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Мальчики быстро вскочили с земли, на которой они спали на подстилках из тростника.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начался обычно. В Древней Спарте только до 7 лет мальчики оставались в отцовском доме под присмотром матери.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partan-bo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564904"/>
            <a:ext cx="2365327" cy="3149104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еческий уз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171400"/>
            <a:ext cx="9577064" cy="7128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3600400" cy="446449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только им исполнялось семь лет, их забирали из родного дома и делили на </a:t>
            </a:r>
            <a:r>
              <a:rPr lang="ru-RU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агелы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что означало «стада». Они жили и ели вместе, приучались проводить время друг с другом. Начальником каждой группы назначали самого понятливого, смелого и сильного из юношей, достигших 20 лет.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91012"/>
            <a:ext cx="2360747" cy="22379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еческий уз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171400"/>
            <a:ext cx="9577064" cy="7128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3600400" cy="44644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Начиная с этого возраста и до 30 лет, спартанские юноши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називались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ирэнами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Ирэн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назначенный командиром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агелы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проводил все время с детьми. Все входившие в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агелу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мальчики должны были слушаться его приказаний.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ристоффер Вильхельм Эккерсберг. Три спартанца - 1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7664" y="2636912"/>
            <a:ext cx="2400503" cy="303744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еческий уз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171400"/>
            <a:ext cx="9577064" cy="7128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3600400" cy="446449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Воспитанием в Древней Спарте ведало государство. Школа была в первую очередь школой послушания. Главная ее цель – воспитать дисциплинированного и смелого воина. Грамоте и другим наукам детей учили только по мере необходимости, чтобы они могли прочесть приказ или написать краткое донесение.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4_clip_image010_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9577" y="1196752"/>
            <a:ext cx="2430775" cy="30963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еческий уз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171400"/>
            <a:ext cx="9577064" cy="7128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3600400" cy="44644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Окунувшись в холодную воду протекавшей рядом реки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Эврот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мальчики съедали по куску хлеба – скудный завтрак, выдававшийся им по утрам.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еческий уз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171400"/>
            <a:ext cx="9577064" cy="7128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3600400" cy="446449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Построившись, мальчики ждали распоряжений начальника. Впереди стояли дети в возрасте до 12 лет, одетые в длинные рубашки. Двенадцатилетние и старшие в рваных плащах стояли сзади. И зимой и летом босые, остриженные наголо, должны были они ходить в этих плащах, принимать участие в дальних переходах, и поэтому не удивительно, что лишь жалкие лохмотья прикрывали их жилистые тела.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377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Воспитание в Древней Спарте</vt:lpstr>
      <vt:lpstr>Для чего человеку необходимо воспитание? </vt:lpstr>
      <vt:lpstr>Леон Бакст – Спарта</vt:lpstr>
      <vt:lpstr>«Подъем!» – закричал ирэн. Мальчики быстро вскочили с земли, на которой они спали на подстилках из тростника. День начался обычно. В Древней Спарте только до 7 лет мальчики оставались в отцовском доме под присмотром матери.  </vt:lpstr>
      <vt:lpstr>Как только им исполнялось семь лет, их забирали из родного дома и делили на агелы, что означало «стада». Они жили и ели вместе, приучались проводить время друг с другом. Начальником каждой группы назначали самого понятливого, смелого и сильного из юношей, достигших 20 лет.  </vt:lpstr>
      <vt:lpstr>Начиная с этого возраста и до 30 лет, спартанские юноши називались ирэнами. Ирэн, назначенный командиром агелы, проводил все время с детьми. Все входившие в агелу мальчики должны были слушаться его приказаний.  </vt:lpstr>
      <vt:lpstr>Воспитанием в Древней Спарте ведало государство. Школа была в первую очередь школой послушания. Главная ее цель – воспитать дисциплинированного и смелого воина. Грамоте и другим наукам детей учили только по мере необходимости, чтобы они могли прочесть приказ или написать краткое донесение.  </vt:lpstr>
      <vt:lpstr>Окунувшись в холодную воду протекавшей рядом реки Эврот, мальчики съедали по куску хлеба – скудный завтрак, выдававшийся им по утрам. </vt:lpstr>
      <vt:lpstr>Построившись, мальчики ждали распоряжений начальника. Впереди стояли дети в возрасте до 12 лет, одетые в длинные рубашки. Двенадцатилетние и старшие в рваных плащах стояли сзади. И зимой и летом босые, остриженные наголо, должны были они ходить в этих плащах, принимать участие в дальних переходах, и поэтому не удивительно, что лишь жалкие лохмотья прикрывали их жилистые тела.</vt:lpstr>
      <vt:lpstr>Ирэн повел мальчиков в гимнасий – огороженную колоннами площадку, где жители Спарты, занимаясь физическими упражнениями, проводили большую часть своего времени. Придя туда строем, мальчики сбросили одежду и разделились по возрасту на отдельные группы. </vt:lpstr>
      <vt:lpstr>Гимнасий представлял собой любопытное зрелище: дети и взрослые метали диск, копье, упражнялись в беге, бились на кулаках и даже мечами. Взрослые показывали юношам образцы военного искусства, старики наблюдали за упражнениями и подавали советы, рассказывая о подвигах предков.</vt:lpstr>
      <vt:lpstr>Подумаем!  1. Чем мотивирован тот факт, что воспитанием в Спарте ведало Государство? 2. Каковы причины столь сурового подхода к воспитанию? 3. Почему спартанцы были самыми искусными воинами во всей Греции (а может быть и во всем мире)?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38</cp:revision>
  <dcterms:created xsi:type="dcterms:W3CDTF">2013-09-26T04:01:14Z</dcterms:created>
  <dcterms:modified xsi:type="dcterms:W3CDTF">2014-09-28T19:59:34Z</dcterms:modified>
</cp:coreProperties>
</file>