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2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9" r:id="rId11"/>
    <p:sldId id="268" r:id="rId12"/>
    <p:sldId id="267" r:id="rId13"/>
    <p:sldId id="266" r:id="rId14"/>
    <p:sldId id="265" r:id="rId15"/>
    <p:sldId id="270" r:id="rId16"/>
    <p:sldId id="274" r:id="rId17"/>
    <p:sldId id="273" r:id="rId18"/>
    <p:sldId id="272" r:id="rId19"/>
    <p:sldId id="271" r:id="rId20"/>
    <p:sldId id="275" r:id="rId21"/>
    <p:sldId id="280" r:id="rId22"/>
    <p:sldId id="279" r:id="rId23"/>
    <p:sldId id="278" r:id="rId24"/>
    <p:sldId id="277" r:id="rId25"/>
    <p:sldId id="276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>
        <p:scale>
          <a:sx n="76" d="100"/>
          <a:sy n="76" d="100"/>
        </p:scale>
        <p:origin x="-121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168A-D58E-41F2-8EFC-3A1D3E65A66D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3C31-8841-4334-80E1-A2CF4C7F6F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5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3C31-8841-4334-80E1-A2CF4C7F6F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3C31-8841-4334-80E1-A2CF4C7F6F2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3C31-8841-4334-80E1-A2CF4C7F6F2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3C31-8841-4334-80E1-A2CF4C7F6F2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3C31-8841-4334-80E1-A2CF4C7F6F2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3C31-8841-4334-80E1-A2CF4C7F6F2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135F9-E5D3-4CDD-BDD5-634C083C4323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62743-4E76-4B01-B1F0-E9427CC3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428604"/>
            <a:ext cx="653941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«Интерактивная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мозаика»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Елисеева Татьяна Вадимовна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математики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Москвы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(коррекционная) общеобразовательная школа-интернат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вида №7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Умножение и деление десятичных дробей на 10, 100 и 1 000.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 : 1 000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214686"/>
            <a:ext cx="528330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600" dirty="0" smtClean="0"/>
              <a:t>Подумай ещё.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786322"/>
            <a:ext cx="1162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0,9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4786322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0,009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643578"/>
            <a:ext cx="15520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0,09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470912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858148" y="6286520"/>
            <a:ext cx="47091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ird43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586503">
            <a:off x="4331489" y="1871969"/>
            <a:ext cx="2840599" cy="4035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Умножение и деление десятичных дробей на 10, 100 и 1 000.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5,1 ∙ 1 000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214686"/>
            <a:ext cx="528330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600" dirty="0" smtClean="0"/>
              <a:t>Подумай ещё.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786322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572140"/>
            <a:ext cx="1917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5 100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478632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47091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929586" y="6286520"/>
            <a:ext cx="47091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ird43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366659">
            <a:off x="3663928" y="2753627"/>
            <a:ext cx="4174101" cy="3135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Умножение и деление десятичных дробей на 10, 100 и 1 000.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12,3 : 100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214686"/>
            <a:ext cx="528330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600" dirty="0" smtClean="0"/>
              <a:t>Подумай ещё.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5643578"/>
            <a:ext cx="15520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1,23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714884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0,123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4714884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123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47091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01024" y="6286520"/>
            <a:ext cx="47091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ird43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16582">
            <a:off x="4548254" y="1664425"/>
            <a:ext cx="3064618" cy="4348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Умножение и деление десятичных дробей на 10, 100 и 1 000.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6,4 ∙ 100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214686"/>
            <a:ext cx="528330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600" dirty="0" smtClean="0"/>
              <a:t>Подумай ещё.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85776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4929198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640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5572140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6,400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9950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72462" y="6286520"/>
            <a:ext cx="399474" cy="4286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ird43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978785">
            <a:off x="3429569" y="2005730"/>
            <a:ext cx="4224913" cy="4232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Умножение и деление десятичных дробей на 10, 100 и 1 000.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3,8 : 10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214686"/>
            <a:ext cx="528330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600" dirty="0" smtClean="0"/>
              <a:t>Подумай ещё.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557214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38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857760"/>
            <a:ext cx="15520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0,38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4857760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0,038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7429519" y="6286520"/>
            <a:ext cx="474777" cy="4586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47091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001024" y="6286520"/>
            <a:ext cx="39947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bird43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520766">
            <a:off x="4351859" y="1029066"/>
            <a:ext cx="3534624" cy="5135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Нахождение 1% от числа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1% от 240 будет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572008"/>
            <a:ext cx="1162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2,4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357826"/>
            <a:ext cx="15520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0,24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768" y="478632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01090" y="6357958"/>
            <a:ext cx="399474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01024" y="6357958"/>
            <a:ext cx="39947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f111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2571744"/>
            <a:ext cx="435771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Нахождение 1% от числа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1% от 500 будет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28638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4643446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4643446"/>
            <a:ext cx="1162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47091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01024" y="6286520"/>
            <a:ext cx="399474" cy="3572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lest47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2500306"/>
            <a:ext cx="4500594" cy="2781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Нахождение 1% от числа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400800" cy="1752600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1% от 1 000 будет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215206" y="442913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5214950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429132"/>
            <a:ext cx="1162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39947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72462" y="6286520"/>
            <a:ext cx="39947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f50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2428868"/>
            <a:ext cx="3929089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Нахождение 1% от числа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1% от 22 будет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5643578"/>
            <a:ext cx="15520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0,22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786322"/>
            <a:ext cx="1162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2,2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768" y="4786322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220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01090" y="6357958"/>
            <a:ext cx="47091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929586" y="6357958"/>
            <a:ext cx="470912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flowers10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500312"/>
            <a:ext cx="4929222" cy="3357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2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Нахождение 1% от числа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428736"/>
            <a:ext cx="6400800" cy="1752600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1% от 3 654 будет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214686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4714884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36,54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5500702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345,4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643446"/>
            <a:ext cx="1941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3,654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7358082" y="6357958"/>
            <a:ext cx="470912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428628" cy="3572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929586" y="6357958"/>
            <a:ext cx="39947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flowers23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2214554"/>
            <a:ext cx="535785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2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3286148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Математические</a:t>
            </a:r>
            <a:b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тесты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Мои документы\Всё для презентаций16.01.2008\школа\mat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429000"/>
            <a:ext cx="7500990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Знание таблицы умножения.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 ∙ 8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14620"/>
            <a:ext cx="4686155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286256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56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14351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4357694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858148" y="6286520"/>
            <a:ext cx="470912" cy="4286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bird4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54221">
            <a:off x="2558409" y="2587398"/>
            <a:ext cx="5244909" cy="3562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Знание таблицы умножения.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54 : 9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14620"/>
            <a:ext cx="4686155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500063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428625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421481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470912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001024" y="6286520"/>
            <a:ext cx="470912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sea39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2285992"/>
            <a:ext cx="3948136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Знание таблицы умножения.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42 : 6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14620"/>
            <a:ext cx="4686155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28625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14351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435769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50006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858148" y="6286520"/>
            <a:ext cx="470912" cy="3572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sea25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2428868"/>
            <a:ext cx="300039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Знание таблицы умножения.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72 : 9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14620"/>
            <a:ext cx="4686155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514351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428625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428625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358214" y="6357958"/>
            <a:ext cx="47091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858148" y="6357958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bird4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1357298"/>
            <a:ext cx="6429388" cy="4493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Знание таблицы умножения.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 ∙ 3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14620"/>
            <a:ext cx="4686155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286388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27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357694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442913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358214" y="6357958"/>
            <a:ext cx="399474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858148" y="6357958"/>
            <a:ext cx="39947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bird4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68985">
            <a:off x="3028166" y="2197758"/>
            <a:ext cx="4572032" cy="3431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Знание таблицы умножения.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357298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 : 5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0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14620"/>
            <a:ext cx="4686155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421481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14351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4214818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7429520" y="6215082"/>
            <a:ext cx="428628" cy="3571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929586" y="6215082"/>
            <a:ext cx="399474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429652" y="621508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sea39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2357430"/>
            <a:ext cx="342902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0"/>
            <a:ext cx="710220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Конец</a:t>
            </a:r>
            <a:endParaRPr lang="ru-RU" sz="20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Рисунок 6" descr="protrac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143248"/>
            <a:ext cx="8358246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>
                <a:alpha val="60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1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		Темы:</a:t>
            </a:r>
          </a:p>
          <a:p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42900" indent="-342900">
              <a:buAutoNum type="arabicParenR"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Нумерация в пределах  1000000.</a:t>
            </a:r>
          </a:p>
          <a:p>
            <a:pPr marL="342900" indent="-342900">
              <a:buAutoNum type="arabicParenR"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Умножение и деление десятичных дробей на 10, 100 и 1 000.</a:t>
            </a:r>
          </a:p>
          <a:p>
            <a:pPr marL="342900" indent="-342900">
              <a:buAutoNum type="arabicParenR"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Нахождение 1% от числа.</a:t>
            </a:r>
          </a:p>
          <a:p>
            <a:pPr marL="342900" indent="-342900">
              <a:buAutoNum type="arabicParenR"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Знание таблицы умножения.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2643174" y="3929066"/>
            <a:ext cx="571504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6929454" y="4500570"/>
            <a:ext cx="613788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4000496" y="5715016"/>
            <a:ext cx="571504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3000364" y="2428868"/>
            <a:ext cx="61378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Нумерация в пределах 1 000 000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700 000 + 40 =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86058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86058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500570"/>
            <a:ext cx="1917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7 040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5572140"/>
            <a:ext cx="2307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70 040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4643446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700 040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47091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786710" y="6143644"/>
            <a:ext cx="47091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f51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834275">
            <a:off x="4392883" y="1969492"/>
            <a:ext cx="2198852" cy="4228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Нумерация в пределах 1 000 000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786842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800 000 + 2 000 + 1 =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86058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86058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50057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821 000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450057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800 201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557214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802 001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572528" y="6215082"/>
            <a:ext cx="47091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001024" y="6215082"/>
            <a:ext cx="470912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f51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538376">
            <a:off x="4108902" y="1775260"/>
            <a:ext cx="2119579" cy="4177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Нумерация в пределах 1 000 000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100 000 + 1 000 =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86058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86058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50057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100 100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557214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100 010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4643446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101 000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643966" y="6215082"/>
            <a:ext cx="39950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143900" y="6215082"/>
            <a:ext cx="39947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f51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60830">
            <a:off x="4708656" y="1875466"/>
            <a:ext cx="2081191" cy="4179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Нумерация в пределах 1 000 000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785818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70 000 + 5 000 + 10 =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86058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86058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500570"/>
            <a:ext cx="2307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75 001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7884" y="450057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705 010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5572140"/>
            <a:ext cx="2307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75 010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47091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858148" y="6286520"/>
            <a:ext cx="470912" cy="4286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f51[1]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82424">
            <a:off x="3508772" y="2255595"/>
            <a:ext cx="2552541" cy="3618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Нумерация в пределах 1 000 000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429684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300 000 + 9 000 + 2  =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86058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2786058"/>
            <a:ext cx="482241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Подумай ещё.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4429132"/>
            <a:ext cx="2307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30 902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5429264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300 902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500570"/>
            <a:ext cx="2696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309 002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500958" y="6215082"/>
            <a:ext cx="428628" cy="4286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39947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8001024" y="6215082"/>
            <a:ext cx="399474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f51[1]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870577">
            <a:off x="4038083" y="2211935"/>
            <a:ext cx="2561497" cy="367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xit" presetSubtype="4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Умножение и деление десятичных дробей на 10, 100 и 1 000.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13,1 ∙ 10 =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14686"/>
            <a:ext cx="2457724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 smtClean="0"/>
              <a:t>Верно!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3214686"/>
            <a:ext cx="5283306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dirty="0" smtClean="0"/>
              <a:t>Подумай ещё.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786322"/>
            <a:ext cx="19351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13,10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5572140"/>
            <a:ext cx="1353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4857760"/>
            <a:ext cx="1545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1,31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470912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929586" y="6286520"/>
            <a:ext cx="470912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bird43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38902">
            <a:off x="3254265" y="2751952"/>
            <a:ext cx="4561914" cy="336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xit" presetSubtype="16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5" grpId="3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503</Words>
  <Application>Microsoft Office PowerPoint</Application>
  <PresentationFormat>Экран (4:3)</PresentationFormat>
  <Paragraphs>176</Paragraphs>
  <Slides>26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Математические тесты</vt:lpstr>
      <vt:lpstr>Презентация PowerPoint</vt:lpstr>
      <vt:lpstr>Нумерация в пределах 1 000 000.</vt:lpstr>
      <vt:lpstr>Нумерация в пределах 1 000 000.</vt:lpstr>
      <vt:lpstr>Нумерация в пределах 1 000 000.</vt:lpstr>
      <vt:lpstr>Нумерация в пределах 1 000 000.</vt:lpstr>
      <vt:lpstr>Нумерация в пределах 1 000 000.</vt:lpstr>
      <vt:lpstr>Умножение и деление десятичных дробей на 10, 100 и 1 000.</vt:lpstr>
      <vt:lpstr>Умножение и деление десятичных дробей на 10, 100 и 1 000.</vt:lpstr>
      <vt:lpstr>Умножение и деление десятичных дробей на 10, 100 и 1 000.</vt:lpstr>
      <vt:lpstr>Умножение и деление десятичных дробей на 10, 100 и 1 000.</vt:lpstr>
      <vt:lpstr>Умножение и деление десятичных дробей на 10, 100 и 1 000.</vt:lpstr>
      <vt:lpstr>Умножение и деление десятичных дробей на 10, 100 и 1 000.</vt:lpstr>
      <vt:lpstr>Нахождение 1% от числа.</vt:lpstr>
      <vt:lpstr>Нахождение 1% от числа.</vt:lpstr>
      <vt:lpstr>Нахождение 1% от числа.</vt:lpstr>
      <vt:lpstr>Нахождение 1% от числа.</vt:lpstr>
      <vt:lpstr>Нахождение 1% от числа.</vt:lpstr>
      <vt:lpstr>Знание таблицы умножения.</vt:lpstr>
      <vt:lpstr>Знание таблицы умножения.</vt:lpstr>
      <vt:lpstr>Знание таблицы умножения.</vt:lpstr>
      <vt:lpstr>Знание таблицы умножения.</vt:lpstr>
      <vt:lpstr>Знание таблицы умножения.</vt:lpstr>
      <vt:lpstr>Знание таблицы умножения.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тесты</dc:title>
  <dc:creator>Admin</dc:creator>
  <cp:lastModifiedBy>Наталья</cp:lastModifiedBy>
  <cp:revision>37</cp:revision>
  <dcterms:created xsi:type="dcterms:W3CDTF">2011-05-28T18:17:32Z</dcterms:created>
  <dcterms:modified xsi:type="dcterms:W3CDTF">2013-01-29T16:20:25Z</dcterms:modified>
</cp:coreProperties>
</file>