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sldIdLst>
    <p:sldId id="311" r:id="rId2"/>
    <p:sldId id="300" r:id="rId3"/>
    <p:sldId id="321" r:id="rId4"/>
    <p:sldId id="313" r:id="rId5"/>
    <p:sldId id="312" r:id="rId6"/>
    <p:sldId id="294" r:id="rId7"/>
    <p:sldId id="265" r:id="rId8"/>
    <p:sldId id="269" r:id="rId9"/>
    <p:sldId id="280" r:id="rId10"/>
    <p:sldId id="285" r:id="rId11"/>
    <p:sldId id="291" r:id="rId12"/>
    <p:sldId id="298" r:id="rId13"/>
    <p:sldId id="303" r:id="rId14"/>
    <p:sldId id="301" r:id="rId15"/>
    <p:sldId id="316" r:id="rId16"/>
    <p:sldId id="307" r:id="rId17"/>
    <p:sldId id="314" r:id="rId18"/>
    <p:sldId id="323" r:id="rId19"/>
    <p:sldId id="325" r:id="rId20"/>
    <p:sldId id="328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94DD"/>
    <a:srgbClr val="EA5F20"/>
    <a:srgbClr val="990099"/>
    <a:srgbClr val="6F1A8A"/>
    <a:srgbClr val="D600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82" y="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929908-6E18-423C-AF58-606D66C5EF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2A04C-3DF1-4D87-B091-F42A044DD1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512AD2-1DE9-4DA4-92C0-DCEC7E403F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4AFD29-8F2E-4DFA-A24A-798C3A6A9C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F2552-520A-49A4-BA35-5FAD0F1BD8E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08873E-F499-4737-90D1-59FB2776C4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DA6A40-51D2-4CE9-B05D-CB6E8018BD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37A9D-1D9A-4627-B88F-69910A22C1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581A1-0CE8-4297-BE1B-9C4EB6B3C2C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FEE5EE-919C-498D-972F-AE3F995B94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8B901E-B6ED-4CE1-BFAA-30739B494A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4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0AB057F-3391-414A-9264-8DFF4977F0E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ransition spd="slow">
    <p:fade thruBlk="1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3857620" y="714356"/>
            <a:ext cx="5014919" cy="31432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</a:t>
            </a:r>
            <a:br>
              <a:rPr lang="ru-RU" dirty="0" smtClean="0"/>
            </a:br>
            <a:r>
              <a:rPr lang="ru-RU" sz="6000" b="1" i="1" dirty="0" smtClean="0"/>
              <a:t>Оформление </a:t>
            </a:r>
            <a:br>
              <a:rPr lang="ru-RU" sz="6000" b="1" i="1" dirty="0" smtClean="0"/>
            </a:br>
            <a:r>
              <a:rPr lang="ru-RU" sz="6000" b="1" i="1" dirty="0" smtClean="0"/>
              <a:t>школьного                           интерьера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5500688" y="5000627"/>
            <a:ext cx="3186112" cy="1323975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Учитель </a:t>
            </a:r>
          </a:p>
          <a:p>
            <a:pPr>
              <a:buFont typeface="Wingdings 2" pitchFamily="18" charset="2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Кузнецова Светлана Юрьевна</a:t>
            </a:r>
          </a:p>
        </p:txBody>
      </p:sp>
      <p:pic>
        <p:nvPicPr>
          <p:cNvPr id="4" name="Рисунок 3" descr="5e07830047b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6" y="0"/>
            <a:ext cx="4407383" cy="685800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435608" y="1357298"/>
            <a:ext cx="7498080" cy="4891102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«Котёнок» 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Работу выполнила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Агеева Екатерина</a:t>
            </a:r>
          </a:p>
          <a:p>
            <a:endParaRPr lang="ru-RU" dirty="0"/>
          </a:p>
        </p:txBody>
      </p:sp>
      <p:pic>
        <p:nvPicPr>
          <p:cNvPr id="6" name="Рисунок 5" descr="DSC0147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500562" y="928670"/>
            <a:ext cx="4050000" cy="5400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5e07830047b7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57158" y="3571876"/>
            <a:ext cx="1850870" cy="288000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071538" y="142853"/>
            <a:ext cx="7615262" cy="6181748"/>
          </a:xfrm>
        </p:spPr>
        <p:txBody>
          <a:bodyPr/>
          <a:lstStyle/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Розовый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слоник» . Работу  выполнила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Дмитриева Елена</a:t>
            </a:r>
          </a:p>
          <a:p>
            <a:endParaRPr lang="ru-RU" dirty="0"/>
          </a:p>
        </p:txBody>
      </p:sp>
      <p:pic>
        <p:nvPicPr>
          <p:cNvPr id="5" name="Содержимое 3" descr="DSC01275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14480" y="1785926"/>
            <a:ext cx="5851525" cy="438943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Рисунок 5" descr="5e07830047b7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142908" y="3978000"/>
            <a:ext cx="1850870" cy="288000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1142984"/>
            <a:ext cx="57864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«Рыжий кот» 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Работу выполнила</a:t>
            </a:r>
          </a:p>
          <a:p>
            <a:pPr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Аржевитина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Мария</a:t>
            </a:r>
          </a:p>
        </p:txBody>
      </p:sp>
      <p:pic>
        <p:nvPicPr>
          <p:cNvPr id="6" name="Содержимое 5" descr="DSC0150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 rot="16200000">
            <a:off x="3343272" y="1085828"/>
            <a:ext cx="6400800" cy="4800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5e07830047b7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42844" y="3714752"/>
            <a:ext cx="1850870" cy="288000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DSC0147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 rot="5400000">
            <a:off x="3673331" y="1184397"/>
            <a:ext cx="6046388" cy="453480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000100" y="642918"/>
            <a:ext cx="56435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«Жёлтые хризантемы » 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Работу выполнила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Ермакова Алёна</a:t>
            </a:r>
          </a:p>
        </p:txBody>
      </p:sp>
      <p:pic>
        <p:nvPicPr>
          <p:cNvPr id="4" name="Рисунок 3" descr="5e07830047b7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42844" y="3714752"/>
            <a:ext cx="1850870" cy="288000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Содержимое 3" descr="DSC0129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645920" y="1668621"/>
            <a:ext cx="5852160" cy="43891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142977" y="500044"/>
            <a:ext cx="67866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«Новый год» . Работу  выполнила</a:t>
            </a:r>
          </a:p>
          <a:p>
            <a:pPr algn="ctr"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Морозкина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Олеся</a:t>
            </a:r>
          </a:p>
        </p:txBody>
      </p:sp>
      <p:pic>
        <p:nvPicPr>
          <p:cNvPr id="4" name="Рисунок 3" descr="5e07830047b7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142908" y="3978000"/>
            <a:ext cx="1850870" cy="288000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147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394029" y="1600200"/>
            <a:ext cx="6355941" cy="452596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000101" y="214292"/>
            <a:ext cx="73581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«Июль» . Работу  выполнила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Галкина Мария</a:t>
            </a:r>
          </a:p>
        </p:txBody>
      </p:sp>
      <p:pic>
        <p:nvPicPr>
          <p:cNvPr id="6" name="Рисунок 5" descr="5e07830047b7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3978000"/>
            <a:ext cx="1850870" cy="288000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0147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645920" y="1668621"/>
            <a:ext cx="5852160" cy="43891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214546" y="428604"/>
            <a:ext cx="58579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«Мишка с шарами» . 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Работу  выполнила  Галкина Мария</a:t>
            </a:r>
          </a:p>
        </p:txBody>
      </p:sp>
      <p:pic>
        <p:nvPicPr>
          <p:cNvPr id="6" name="Рисунок 5" descr="5e07830047b7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3786190"/>
            <a:ext cx="1850870" cy="288000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147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 rot="5400000">
            <a:off x="3340414" y="1160124"/>
            <a:ext cx="5852160" cy="43891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071538" y="857232"/>
            <a:ext cx="35004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«Бабочка» 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Работу  выполнила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Куликова Анна</a:t>
            </a:r>
          </a:p>
        </p:txBody>
      </p:sp>
      <p:pic>
        <p:nvPicPr>
          <p:cNvPr id="6" name="Рисунок 5" descr="5e07830047b7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14282" y="3714752"/>
            <a:ext cx="1850870" cy="288000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149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 rot="16200000">
            <a:off x="3200396" y="1014390"/>
            <a:ext cx="6400800" cy="4800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000100" y="164305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«Бабочка в цветах» 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Работу  выполнила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Сударкина Ксения</a:t>
            </a:r>
          </a:p>
        </p:txBody>
      </p:sp>
      <p:pic>
        <p:nvPicPr>
          <p:cNvPr id="5" name="Рисунок 4" descr="5e07830047b7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42844" y="3786190"/>
            <a:ext cx="1850870" cy="288000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149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71604" y="1500174"/>
            <a:ext cx="6034617" cy="452596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643042" y="357166"/>
            <a:ext cx="68580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«Тройка» . 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Работу  выполнила Тарасова Мария   </a:t>
            </a:r>
          </a:p>
        </p:txBody>
      </p:sp>
      <p:pic>
        <p:nvPicPr>
          <p:cNvPr id="6" name="Рисунок 5" descr="5e07830047b7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3786190"/>
            <a:ext cx="1850870" cy="288000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Наша выставка</a:t>
            </a:r>
          </a:p>
        </p:txBody>
      </p:sp>
      <p:pic>
        <p:nvPicPr>
          <p:cNvPr id="6" name="Содержимое 5" descr="DSC0147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857224" y="785794"/>
            <a:ext cx="7680000" cy="5760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5e07830047b7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3978000"/>
            <a:ext cx="1850870" cy="288000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150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 rot="5400000">
            <a:off x="3343272" y="1085828"/>
            <a:ext cx="6400800" cy="4800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2" y="85723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«Вальс» 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Работу  выполнила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Сударкина Ксения</a:t>
            </a:r>
          </a:p>
        </p:txBody>
      </p:sp>
      <p:pic>
        <p:nvPicPr>
          <p:cNvPr id="6" name="Рисунок 5" descr="5e07830047b7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3714752"/>
            <a:ext cx="1850870" cy="288000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6279664" cy="5825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Наша выставка</a:t>
            </a:r>
            <a:endParaRPr lang="ru-RU" dirty="0"/>
          </a:p>
        </p:txBody>
      </p:sp>
      <p:pic>
        <p:nvPicPr>
          <p:cNvPr id="4" name="Содержимое 3" descr="DSC0151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714348" y="1214422"/>
            <a:ext cx="7716891" cy="5040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5e07830047b7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293130" y="0"/>
            <a:ext cx="1850870" cy="288000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142844" y="357166"/>
            <a:ext cx="500066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Работы  в технике</a:t>
            </a:r>
            <a:br>
              <a:rPr lang="ru-RU" dirty="0" smtClean="0"/>
            </a:br>
            <a:r>
              <a:rPr lang="ru-RU" dirty="0" smtClean="0"/>
              <a:t> «счётный крест»</a:t>
            </a:r>
          </a:p>
        </p:txBody>
      </p:sp>
      <p:pic>
        <p:nvPicPr>
          <p:cNvPr id="37891" name="Содержимое 5" descr="DSC0126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142977" y="2714620"/>
            <a:ext cx="3655323" cy="3960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Содержимое 5" descr="DSC01254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43504" y="142852"/>
            <a:ext cx="3692259" cy="399999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" name="Рисунок 4" descr="5e07830047b7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1122424">
            <a:off x="7262818" y="4043343"/>
            <a:ext cx="1850870" cy="288000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000100" y="1"/>
            <a:ext cx="7686700" cy="632460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«Синяя птица» 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Работу выполнила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Куликова Анна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00124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14810" y="714356"/>
            <a:ext cx="4050489" cy="5400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Рисунок 5" descr="5e07830047b7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14282" y="3643314"/>
            <a:ext cx="1850870" cy="288000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57158" y="78579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«Церковь Покрова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Нерли» 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Работу выполнила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Куликова Анна</a:t>
            </a:r>
          </a:p>
          <a:p>
            <a:endParaRPr lang="ru-RU" dirty="0"/>
          </a:p>
        </p:txBody>
      </p:sp>
      <p:pic>
        <p:nvPicPr>
          <p:cNvPr id="5" name="Содержимое 4" descr="DSC0046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857232"/>
            <a:ext cx="4315435" cy="5400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Рисунок 5" descr="5e07830047b7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14282" y="3643314"/>
            <a:ext cx="1850870" cy="288000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Содержимое 6" descr="DSC00458.JPG"/>
          <p:cNvPicPr>
            <a:picLocks noGrp="1" noChangeAspect="1"/>
          </p:cNvPicPr>
          <p:nvPr>
            <p:ph idx="4294967295"/>
          </p:nvPr>
        </p:nvPicPr>
        <p:blipFill>
          <a:blip r:embed="rId2" cstate="screen"/>
          <a:stretch>
            <a:fillRect/>
          </a:stretch>
        </p:blipFill>
        <p:spPr>
          <a:xfrm>
            <a:off x="4214810" y="785794"/>
            <a:ext cx="4049712" cy="540067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571472" y="714356"/>
            <a:ext cx="8229600" cy="4389438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«Снегири» 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Работу выполнила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Тарасова Мария</a:t>
            </a:r>
          </a:p>
          <a:p>
            <a:endParaRPr lang="ru-RU" dirty="0"/>
          </a:p>
        </p:txBody>
      </p:sp>
      <p:pic>
        <p:nvPicPr>
          <p:cNvPr id="4" name="Рисунок 3" descr="5e07830047b7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14282" y="3643314"/>
            <a:ext cx="1850870" cy="288000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57290" y="142852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428728" y="142852"/>
            <a:ext cx="7498080" cy="48006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«Воробей в фуксиях»  .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Работу выполнила Куликова Анна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DSC0147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14480" y="1643050"/>
            <a:ext cx="5760000" cy="4320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5e07830047b7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3857628"/>
            <a:ext cx="1850870" cy="288000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148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214810" y="857232"/>
            <a:ext cx="4050002" cy="5400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985838" y="928670"/>
            <a:ext cx="8158162" cy="3032125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«Бегемот»  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Работу  выполнила 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Агеева Екатерина</a:t>
            </a:r>
          </a:p>
          <a:p>
            <a:endParaRPr lang="ru-RU" dirty="0"/>
          </a:p>
        </p:txBody>
      </p:sp>
      <p:pic>
        <p:nvPicPr>
          <p:cNvPr id="5" name="Рисунок 4" descr="5e07830047b7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14282" y="3714752"/>
            <a:ext cx="1850870" cy="288000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602</TotalTime>
  <Words>145</Words>
  <Application>Microsoft Office PowerPoint</Application>
  <PresentationFormat>Экран (4:3)</PresentationFormat>
  <Paragraphs>55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          Оформление  школьного                           интерьера</vt:lpstr>
      <vt:lpstr>Наша выставка</vt:lpstr>
      <vt:lpstr>Наша выставка</vt:lpstr>
      <vt:lpstr>Работы  в технике  «счётный крест»</vt:lpstr>
      <vt:lpstr> </vt:lpstr>
      <vt:lpstr>Слайд 6</vt:lpstr>
      <vt:lpstr>Слайд 7</vt:lpstr>
      <vt:lpstr>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Кузнецовы</dc:creator>
  <cp:lastModifiedBy>Admin</cp:lastModifiedBy>
  <cp:revision>74</cp:revision>
  <dcterms:created xsi:type="dcterms:W3CDTF">2010-02-12T04:42:36Z</dcterms:created>
  <dcterms:modified xsi:type="dcterms:W3CDTF">2013-01-31T09:09:23Z</dcterms:modified>
</cp:coreProperties>
</file>