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os.ru/articles/view/psihologiya_pozhilyh_lyudey" TargetMode="External"/><Relationship Id="rId2" Type="http://schemas.openxmlformats.org/officeDocument/2006/relationships/hyperlink" Target="http://www.google.ru/imgres?imgurl=http://bahetle.com/images/news/160/41312d047313eb9d86b45fd04cd83c52.jpg&amp;imgrefurl=http://bahetle.com/ru/default/news/view/id/160/&amp;h=319&amp;w=480&amp;sz=97&amp;tbnid=RXdCxwaHGRAZJM:&amp;tbnh=80&amp;tbnw=120&amp;zoom=1&amp;usg=__ZVco6ZooHDdSlJZ0bz27o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ru/?gws_rd=cr&amp;ei=pdVHUr7MLOiI4ASB9oHICw#newwindow=1&amp;psj=1&amp;q=%D0%BF%D0%BE%D0%B6%D0%B8%D0%BB%D1%8B%D0%B5+%D0%BB%D1%8E%D0%B4%D0%B8+%D0%B2%D0%B5%D1%82%D0%B5%D1%80%D0%B0%D0%BD%D1%8B+%D0%BA%D0%B0%D1%80%D1%82%D0%B8%D0%BD%D0%BA%D0%B8" TargetMode="External"/><Relationship Id="rId4" Type="http://schemas.openxmlformats.org/officeDocument/2006/relationships/hyperlink" Target="https://www.google.ru/?gws_rd=cr&amp;ei=pdVHUr7MLOiI4ASB9oHICw#newwindow=1&amp;psj=1&amp;q=%D0%BF%D0%BE%D0%B6%D0%B8%D0%BB%D1%8B%D0%B5+%D0%BB%D1%8E%D0%B4%D0%B8+%D0%BA%D0%B0%D1%80%D1%82%D0%B8%D0%BD%D0%BA%D0%B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Классный час:</a:t>
            </a:r>
            <a:br>
              <a:rPr lang="ru-RU" b="1" dirty="0"/>
            </a:br>
            <a:r>
              <a:rPr lang="ru-RU" b="1" dirty="0"/>
              <a:t>«Уважайте старость!»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2319" y="4549505"/>
            <a:ext cx="10027361" cy="2083307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15000"/>
              </a:lnSpc>
            </a:pPr>
            <a:r>
              <a:rPr lang="ru-RU" sz="5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5 А класса МБОУСОШ №61</a:t>
            </a:r>
            <a:endParaRPr lang="ru-RU" sz="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5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Аксёнова А.С.</a:t>
            </a:r>
            <a:endParaRPr lang="ru-RU" sz="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5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5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4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4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Тула</a:t>
            </a:r>
            <a:endParaRPr lang="ru-RU" sz="4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54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914401"/>
            <a:ext cx="10131425" cy="48768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http://www.google.ru/imgres?imgurl=http://bahetle.com/images/news/160/41312d047313eb9d86b45fd04cd83c52.jpg&amp;imgrefurl=http://bahetle.com/ru/default/news/view/id/160/&amp;h=319&amp;w=480&amp;sz=97&amp;tbnid=RXdCxwaHGRAZJM:&amp;tbnh=80&amp;tbnw=120&amp;zoom=1&amp;usg=__</a:t>
            </a:r>
            <a:r>
              <a:rPr lang="en-US" dirty="0" smtClean="0">
                <a:hlinkClick r:id="rId2"/>
              </a:rPr>
              <a:t>ZVco6ZooHDdSlJZ0bz27oI</a:t>
            </a:r>
            <a:r>
              <a:rPr lang="ru-RU" dirty="0" smtClean="0"/>
              <a:t> слайд 3</a:t>
            </a:r>
            <a:endParaRPr lang="ru-RU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www.psychologos.ru/articles/view/psihologiya_pozhilyh_lyudey</a:t>
            </a:r>
            <a:r>
              <a:rPr lang="ru-RU" dirty="0" smtClean="0"/>
              <a:t> слайды 4,5,6</a:t>
            </a:r>
            <a:endParaRPr lang="ru-RU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://www.google.ru/?gws_rd=cr&amp;ei=pdVHUr7MLOiI4ASB9oHICw#newwindow=1&amp;psj=1&amp;q=%D0%BF%D0%BE%D0%B6%D0%B8%D0%BB%D1%8B%D0%B5+%D0%BB%D1%8E%D0%B4%D0%B8+%</a:t>
            </a:r>
            <a:r>
              <a:rPr lang="en-US" dirty="0" smtClean="0">
                <a:hlinkClick r:id="rId4"/>
              </a:rPr>
              <a:t>D0%BA%D0%B0%D1%80%D1%82%D0%B8%D0%BD%D0%BA%D0%B8</a:t>
            </a:r>
            <a:r>
              <a:rPr lang="ru-RU" dirty="0" smtClean="0"/>
              <a:t> слайд 8,9</a:t>
            </a:r>
          </a:p>
          <a:p>
            <a:r>
              <a:rPr lang="en-US" dirty="0">
                <a:hlinkClick r:id="rId5"/>
              </a:rPr>
              <a:t>https://www.google.ru/?gws_rd=cr&amp;ei=pdVHUr7MLOiI4ASB9oHICw#newwindow=1&amp;psj=1&amp;q=%D0%BF%D0%BE%D0%B6%D0%B8%D0%BB%D1%8B%D0%B5+%D0%BB%D1%8E%D0%B4%D0%B8+%D0%B2%D0%B5%D1%82%D0%B5%D1%80%D0%B0%D0%BD%D1%8B+%</a:t>
            </a:r>
            <a:r>
              <a:rPr lang="en-US" dirty="0" smtClean="0">
                <a:hlinkClick r:id="rId5"/>
              </a:rPr>
              <a:t>D0%BA%D0%B0%D1%80%D1%82%D0%B8%D0%BD%D0%BA%D0%B8</a:t>
            </a:r>
            <a:r>
              <a:rPr lang="ru-RU" dirty="0" smtClean="0"/>
              <a:t> слайд 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23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786" y="996287"/>
            <a:ext cx="9049266" cy="496778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394591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337481"/>
            <a:ext cx="10131425" cy="4453719"/>
          </a:xfrm>
        </p:spPr>
        <p:txBody>
          <a:bodyPr>
            <a:normAutofit fontScale="85000" lnSpcReduction="10000"/>
          </a:bodyPr>
          <a:lstStyle/>
          <a:p>
            <a:r>
              <a:rPr lang="ru-RU" sz="4700" b="1" dirty="0"/>
              <a:t>Цель: </a:t>
            </a:r>
            <a:r>
              <a:rPr lang="ru-RU" sz="2800" b="1" dirty="0"/>
              <a:t>знакомство с истоками происхождения Дня пожилых людей, привлечение внимания к проблемам людей пожилого возраста;</a:t>
            </a:r>
          </a:p>
          <a:p>
            <a:r>
              <a:rPr lang="ru-RU" sz="4300" b="1" dirty="0"/>
              <a:t>Задачи:</a:t>
            </a:r>
          </a:p>
          <a:p>
            <a:r>
              <a:rPr lang="ru-RU" sz="2800" b="1" dirty="0"/>
              <a:t>•	Воспитывать толерантность у детей к пожилому поколению;</a:t>
            </a:r>
          </a:p>
          <a:p>
            <a:r>
              <a:rPr lang="ru-RU" sz="2800" b="1" dirty="0"/>
              <a:t>•	Показать значимость людей пожилого возраста в вопросах воспитания молодёжи;</a:t>
            </a:r>
          </a:p>
          <a:p>
            <a:r>
              <a:rPr lang="ru-RU" sz="2800" b="1" dirty="0"/>
              <a:t>•	 Продолжить формирование основных нравственных качеств личности:  </a:t>
            </a:r>
          </a:p>
          <a:p>
            <a:r>
              <a:rPr lang="ru-RU" sz="2800" b="1" dirty="0"/>
              <a:t>Оборудование: мультимедийный проектор, презентация </a:t>
            </a:r>
            <a:r>
              <a:rPr lang="ru-RU" sz="2800" b="1" dirty="0" err="1"/>
              <a:t>Power</a:t>
            </a:r>
            <a:r>
              <a:rPr lang="ru-RU" sz="2800" b="1" dirty="0"/>
              <a:t> </a:t>
            </a:r>
            <a:r>
              <a:rPr lang="ru-RU" sz="2800" b="1" dirty="0" err="1"/>
              <a:t>Point</a:t>
            </a:r>
            <a:r>
              <a:rPr lang="ru-RU" sz="2800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115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355" y="3817961"/>
            <a:ext cx="9629871" cy="30400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 </a:t>
            </a:r>
            <a:r>
              <a:rPr lang="ru-RU" sz="2800" b="1" dirty="0" smtClean="0"/>
              <a:t>Каждый бывает в роле старшего и младшего, требующего и исполняющего, оценивающего. И все мы знаем, что поведение другого человека, приветливо или грубо сказанное слово нередко оставит в душе след на целый день. </a:t>
            </a:r>
            <a:endParaRPr lang="ru-RU" sz="2800" b="1" dirty="0"/>
          </a:p>
          <a:p>
            <a:pPr marL="0" indent="0">
              <a:buNone/>
            </a:pPr>
            <a:r>
              <a:rPr lang="ru-RU" sz="2800" b="1" dirty="0" smtClean="0"/>
              <a:t>Вежливое</a:t>
            </a:r>
            <a:r>
              <a:rPr lang="ru-RU" sz="2800" b="1" dirty="0"/>
              <a:t>, внимательное и доброжелательное отношение к другим людям проявляться и в поступках, и в словах, а также в тоне разговора с ними.</a:t>
            </a:r>
          </a:p>
          <a:p>
            <a:endParaRPr lang="ru-RU" sz="2800" dirty="0"/>
          </a:p>
        </p:txBody>
      </p:sp>
      <p:pic>
        <p:nvPicPr>
          <p:cNvPr id="4" name="Picture 2" descr="http://www.psychologos.ru/images/c/cd/Pozhily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290" y="6096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274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3289110"/>
            <a:ext cx="10131425" cy="2975212"/>
          </a:xfrm>
        </p:spPr>
        <p:txBody>
          <a:bodyPr>
            <a:normAutofit lnSpcReduction="10000"/>
          </a:bodyPr>
          <a:lstStyle/>
          <a:p>
            <a:r>
              <a:rPr lang="ru-RU" sz="2400" b="1" dirty="0"/>
              <a:t>Ребята, как вы уже наверное догадались, речь на сегодняшнем классном часе пойдёт о старости. Эта тема выбрана неслучайно: ежегодно 1 октября, начиная с 1991 года, в соответствие с решением Генеральной Ассамблеи ООН от 14 декабря 1990 года, отмечается Международный день пожилых людей. В нашей стране этот праздник именуется Днём пожилого человека и отмечается на основании Постановления Президиума Верховного Совета РФ от 1 июня 1992 года «О проблемах пожилых людей».</a:t>
            </a:r>
          </a:p>
          <a:p>
            <a:endParaRPr lang="ru-RU" dirty="0"/>
          </a:p>
        </p:txBody>
      </p:sp>
      <p:pic>
        <p:nvPicPr>
          <p:cNvPr id="2050" name="Picture 2" descr="http://www.psychologos.ru/images/8/8d/Blizhe_k_star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95" y="625260"/>
            <a:ext cx="3176279" cy="250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9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376" y="3399953"/>
            <a:ext cx="11000095" cy="3458047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dirty="0"/>
              <a:t>Сначала День пожилых людей стали отмечать в Европе, затем в Америке, а в конце 1990-х годов уже во всем мире. День пожилых людей празднуется с большим размахом в скандинавских странах. В этот день многие теле- и радиопрограммы транслируют передачи с учетом вкусов пожилых людей</a:t>
            </a:r>
            <a:r>
              <a:rPr lang="ru-RU" sz="2200" b="1" dirty="0" smtClean="0"/>
              <a:t>.</a:t>
            </a:r>
          </a:p>
          <a:p>
            <a:r>
              <a:rPr lang="ru-RU" sz="2200" b="1" dirty="0"/>
              <a:t>В Японии в третий понедельник сентября отмечают День почитания пожилых людей. Отмечать "День престарелых" предложил в 1947 году </a:t>
            </a:r>
            <a:r>
              <a:rPr lang="ru-RU" sz="2200" b="1" dirty="0" err="1"/>
              <a:t>Масао</a:t>
            </a:r>
            <a:r>
              <a:rPr lang="ru-RU" sz="2200" b="1" dirty="0"/>
              <a:t> </a:t>
            </a:r>
            <a:r>
              <a:rPr lang="ru-RU" sz="2200" b="1" dirty="0" err="1"/>
              <a:t>Кадоваки</a:t>
            </a:r>
            <a:r>
              <a:rPr lang="ru-RU" sz="2200" b="1" dirty="0"/>
              <a:t>, староста небольшой деревни. </a:t>
            </a:r>
            <a:r>
              <a:rPr lang="ru-RU" sz="2200" b="1" dirty="0" smtClean="0"/>
              <a:t> </a:t>
            </a:r>
            <a:r>
              <a:rPr lang="ru-RU" sz="2200" b="1" dirty="0"/>
              <a:t>С 1950 года почин празднования подхватили в других деревнях, и традиция постепенно охватила всю страну. С  1964 года название было изменено на "День пожилых людей". А с 1966 года день стал национальным праздником – Днем почитания пожилых людей.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://www.psychologos.ru/images/6/6e/Pozhiloe_schastq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70" y="352044"/>
            <a:ext cx="4666143" cy="279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401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933637"/>
            <a:ext cx="10131425" cy="3649133"/>
          </a:xfrm>
        </p:spPr>
        <p:txBody>
          <a:bodyPr>
            <a:normAutofit/>
          </a:bodyPr>
          <a:lstStyle/>
          <a:p>
            <a:r>
              <a:rPr lang="ru-RU" sz="2800" dirty="0"/>
              <a:t>«Старые люди имеют право поучать, советовать. Умей уважать это моральное право»,- писал В.А. Сухомлинский.</a:t>
            </a:r>
          </a:p>
          <a:p>
            <a:r>
              <a:rPr lang="ru-RU" sz="2800" dirty="0"/>
              <a:t> </a:t>
            </a:r>
            <a:r>
              <a:rPr lang="ru-RU" sz="3600" dirty="0"/>
              <a:t>   Их называли поколением Победителей, </a:t>
            </a:r>
            <a:r>
              <a:rPr lang="ru-RU" sz="3600" dirty="0" smtClean="0"/>
              <a:t>прояви терпимость при общении с ними.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234" y="588609"/>
            <a:ext cx="3925579" cy="29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73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486025"/>
            <a:ext cx="10723727" cy="4040369"/>
          </a:xfrm>
        </p:spPr>
        <p:txBody>
          <a:bodyPr>
            <a:normAutofit/>
          </a:bodyPr>
          <a:lstStyle/>
          <a:p>
            <a:r>
              <a:rPr lang="ru-RU" sz="2400" b="1" dirty="0"/>
              <a:t>А как нужно вести себя со старшими, чтобы не обидеть их?</a:t>
            </a:r>
          </a:p>
          <a:p>
            <a:r>
              <a:rPr lang="ru-RU" sz="2400" b="1" dirty="0" smtClean="0"/>
              <a:t>Какие </a:t>
            </a:r>
            <a:r>
              <a:rPr lang="ru-RU" sz="2400" b="1" dirty="0"/>
              <a:t>нормы поведения необходимо соблюдать при общении с людьми старшего возраста?</a:t>
            </a:r>
          </a:p>
          <a:p>
            <a:r>
              <a:rPr lang="ru-RU" sz="2400" b="1" dirty="0" smtClean="0"/>
              <a:t>А </a:t>
            </a:r>
            <a:r>
              <a:rPr lang="ru-RU" sz="2400" b="1" dirty="0"/>
              <a:t>кто знает, как надо здороваться со старшими? </a:t>
            </a:r>
          </a:p>
          <a:p>
            <a:r>
              <a:rPr lang="ru-RU" sz="2400" b="1" dirty="0" smtClean="0"/>
              <a:t>Ребята</a:t>
            </a:r>
            <a:r>
              <a:rPr lang="ru-RU" sz="2400" b="1" dirty="0"/>
              <a:t>, скажите, что вы будете делать, если в комнату вошёл взрослый?</a:t>
            </a:r>
          </a:p>
          <a:p>
            <a:r>
              <a:rPr lang="ru-RU" sz="2400" b="1" dirty="0" smtClean="0"/>
              <a:t>Скажите</a:t>
            </a:r>
            <a:r>
              <a:rPr lang="ru-RU" sz="2400" b="1" dirty="0"/>
              <a:t>, а кому нужно обращаться на «вы»? </a:t>
            </a:r>
            <a:endParaRPr lang="ru-RU" sz="2400" b="1" dirty="0" smtClean="0"/>
          </a:p>
          <a:p>
            <a:r>
              <a:rPr lang="ru-RU" sz="2400" b="1" dirty="0" smtClean="0"/>
              <a:t>О чем следует помнить, когда ты </a:t>
            </a:r>
            <a:r>
              <a:rPr lang="ru-RU" sz="2400" b="1" dirty="0" err="1" smtClean="0"/>
              <a:t>разговапиваешь</a:t>
            </a:r>
            <a:r>
              <a:rPr lang="ru-RU" sz="2400" b="1" dirty="0" smtClean="0"/>
              <a:t> с пожилым человеком?</a:t>
            </a:r>
            <a:endParaRPr lang="ru-RU" sz="2400" b="1" dirty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728" y="221793"/>
            <a:ext cx="3068886" cy="2296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921" y="261276"/>
            <a:ext cx="3021968" cy="229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92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3261816"/>
            <a:ext cx="10131425" cy="22928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409" y="648394"/>
            <a:ext cx="5613181" cy="33741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1355" y="4408229"/>
            <a:ext cx="10131425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Будьте внимательны и терпимы к пожилым людям не только 1-го октября, но и каждый день, ведь они нуждаются в нашей заботе.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56730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TC103457452[[fn=Небесный]]</Template>
  <TotalTime>40</TotalTime>
  <Words>463</Words>
  <Application>Microsoft Office PowerPoint</Application>
  <PresentationFormat>Широкоэкранный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Небеса</vt:lpstr>
      <vt:lpstr>Классный час: «Уважайте старость!»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Будьте внимательны и терпимы к пожилым людям не только 1-го октября, но и каждый день, ведь они нуждаются в нашей заботе.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час: «Уважайте старость!»</dc:title>
  <dc:creator>ADMIN</dc:creator>
  <cp:lastModifiedBy>ADMIN</cp:lastModifiedBy>
  <cp:revision>7</cp:revision>
  <dcterms:created xsi:type="dcterms:W3CDTF">2013-09-29T09:04:56Z</dcterms:created>
  <dcterms:modified xsi:type="dcterms:W3CDTF">2013-09-29T09:46:29Z</dcterms:modified>
</cp:coreProperties>
</file>