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8.xml"/><Relationship Id="rId1" Type="http://schemas.openxmlformats.org/officeDocument/2006/relationships/audio" Target="file:///E:\&#1044;&#1086;&#1085;&#1077;&#1081;&#1082;&#1086;\&#1046;&#1086;&#1089;&#1090;&#1086;&#1074;&#1086;%20&#1048;&#1047;&#1054;%205%20&#1082;&#1083;\016.wav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4" name="Picture 8" descr="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2214563"/>
            <a:ext cx="6000750" cy="3302000"/>
          </a:xfrm>
        </p:spPr>
      </p:pic>
      <p:sp>
        <p:nvSpPr>
          <p:cNvPr id="5" name="AutoShape 9"/>
          <p:cNvSpPr>
            <a:spLocks noChangeArrowheads="1"/>
          </p:cNvSpPr>
          <p:nvPr/>
        </p:nvSpPr>
        <p:spPr bwMode="auto">
          <a:xfrm rot="-206591">
            <a:off x="2928938" y="420688"/>
            <a:ext cx="5491162" cy="2878137"/>
          </a:xfrm>
          <a:prstGeom prst="cloudCallout">
            <a:avLst>
              <a:gd name="adj1" fmla="val -66685"/>
              <a:gd name="adj2" fmla="val 10569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2000">
                <a:solidFill>
                  <a:srgbClr val="CC0000"/>
                </a:solidFill>
                <a:latin typeface="Monotype Corsiva" pitchFamily="66" charset="0"/>
              </a:rPr>
              <a:t>Матрёшка—символ России. Эту игрушку , образ русской девочки  в сарафане и  платочке,  иностранцы везут из нашей страны  как память  о  культуре  великой державы.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 rot="458827">
            <a:off x="6257925" y="3568700"/>
            <a:ext cx="2160588" cy="792163"/>
          </a:xfrm>
          <a:prstGeom prst="cloudCallout">
            <a:avLst>
              <a:gd name="adj1" fmla="val -50213"/>
              <a:gd name="adj2" fmla="val 59208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>
                <a:solidFill>
                  <a:srgbClr val="CC0000"/>
                </a:solidFill>
                <a:latin typeface="Monotype Corsiva" pitchFamily="66" charset="0"/>
              </a:rPr>
              <a:t>Вот так!!!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А таких матрёшек нарисовали мы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1214438"/>
            <a:ext cx="2928937" cy="3789362"/>
          </a:xfrm>
          <a:noFill/>
        </p:spPr>
      </p:pic>
      <p:pic>
        <p:nvPicPr>
          <p:cNvPr id="38914" name="Picture 2" descr="D:\документы\папка Гали\Новая папка\P10205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1571625"/>
            <a:ext cx="2030413" cy="270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 descr="D:\документы\папка Гали\Новая папка\P10205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1143000"/>
            <a:ext cx="2840038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538788" y="533400"/>
            <a:ext cx="2971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type="body" idx="2"/>
          </p:nvPr>
        </p:nvSpPr>
        <p:spPr>
          <a:xfrm>
            <a:off x="5538788" y="1000125"/>
            <a:ext cx="2971800" cy="4654550"/>
          </a:xfrm>
        </p:spPr>
        <p:txBody>
          <a:bodyPr/>
          <a:lstStyle/>
          <a:p>
            <a:pPr marL="17463" marR="0" algn="just" eaLnBrk="1" hangingPunct="1">
              <a:spcBef>
                <a:spcPct val="0"/>
              </a:spcBef>
            </a:pPr>
            <a:r>
              <a:rPr lang="ru-RU" sz="2000" smtClean="0"/>
              <a:t>Недалеко от Москвы в очень живописном месте находится село Жостово. Это село прославилось не только в нашей стране, но и за рубежом. А знаменито оно тем, что никто лучше местных умельцев не может рисовать цветы на железных подносах. </a:t>
            </a:r>
          </a:p>
        </p:txBody>
      </p:sp>
      <p:pic>
        <p:nvPicPr>
          <p:cNvPr id="13319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85813" y="1428750"/>
            <a:ext cx="4625975" cy="3468688"/>
          </a:xfrm>
          <a:noFill/>
        </p:spPr>
      </p:pic>
      <p:pic>
        <p:nvPicPr>
          <p:cNvPr id="8" name="01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14375" y="7858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5" y="1000125"/>
            <a:ext cx="4786313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17" showWhenStopped="0">
                <p:cTn id="2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8" y="533400"/>
            <a:ext cx="2971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39" name="Текст 2"/>
          <p:cNvSpPr>
            <a:spLocks noGrp="1"/>
          </p:cNvSpPr>
          <p:nvPr>
            <p:ph type="body" idx="2"/>
          </p:nvPr>
        </p:nvSpPr>
        <p:spPr>
          <a:xfrm>
            <a:off x="5500688" y="1428750"/>
            <a:ext cx="2971800" cy="4206875"/>
          </a:xfrm>
        </p:spPr>
        <p:txBody>
          <a:bodyPr/>
          <a:lstStyle/>
          <a:p>
            <a:pPr marL="17463" marR="0" eaLnBrk="1" hangingPunct="1">
              <a:spcBef>
                <a:spcPct val="0"/>
              </a:spcBef>
            </a:pPr>
            <a:r>
              <a:rPr lang="ru-RU" smtClean="0"/>
              <a:t>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0063" y="930275"/>
            <a:ext cx="4500562" cy="4724400"/>
          </a:xfrm>
        </p:spPr>
        <p:txBody>
          <a:bodyPr/>
          <a:lstStyle/>
          <a:p>
            <a:pPr algn="just" eaLnBrk="1" hangingPunct="1"/>
            <a:r>
              <a:rPr lang="ru-RU" sz="2000" smtClean="0"/>
              <a:t>В XIX веке на Руси широкое распространение получает заморский напиток – чай. Он вытеснил традиционно русский сбитень, медовуху и различные травяные настои. Возникла целая церемония чаепития. Тульские мастера принялись за изготовление самоваров. Вместе с самоваром на стол ставился и поднос, который также стал непременным участником русского чаепития.</a:t>
            </a:r>
          </a:p>
          <a:p>
            <a:pPr algn="just" eaLnBrk="1" hangingPunct="1"/>
            <a:endParaRPr lang="ru-RU" sz="200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1214438"/>
            <a:ext cx="336232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8" y="533400"/>
            <a:ext cx="2971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3" name="Текст 2"/>
          <p:cNvSpPr>
            <a:spLocks noGrp="1"/>
          </p:cNvSpPr>
          <p:nvPr>
            <p:ph type="body" idx="2"/>
          </p:nvPr>
        </p:nvSpPr>
        <p:spPr>
          <a:xfrm>
            <a:off x="4929188" y="3857625"/>
            <a:ext cx="3581400" cy="2286000"/>
          </a:xfrm>
        </p:spPr>
        <p:txBody>
          <a:bodyPr/>
          <a:lstStyle/>
          <a:p>
            <a:pPr marL="17463" marR="0" algn="just"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2000" y="930275"/>
            <a:ext cx="4625975" cy="1712913"/>
          </a:xfrm>
        </p:spPr>
        <p:txBody>
          <a:bodyPr>
            <a:normAutofit fontScale="62500" lnSpcReduction="20000"/>
          </a:bodyPr>
          <a:lstStyle/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 старых книгах нашлись записи о том, что в 1825 году местный крестьянин Филипп Вишняков с сыном открыл мастерскую по изготовлению металлических расписных подносов.</a:t>
            </a:r>
            <a:endParaRPr lang="ru-RU" dirty="0"/>
          </a:p>
        </p:txBody>
      </p:sp>
      <p:pic>
        <p:nvPicPr>
          <p:cNvPr id="4098" name="Picture 2" descr="D:\документы\папка Гали\рисунки\жостово\183_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2571750"/>
            <a:ext cx="40005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D:\документы\папка Гали\рисунки\жостово\2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63" y="1428750"/>
            <a:ext cx="292893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158</Words>
  <PresentationFormat>Экран (4:3)</PresentationFormat>
  <Paragraphs>7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Слайд 1</vt:lpstr>
      <vt:lpstr>А таких матрёшек нарисовали мы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Черная С.И.</cp:lastModifiedBy>
  <cp:revision>1</cp:revision>
  <dcterms:modified xsi:type="dcterms:W3CDTF">2013-09-04T11:12:15Z</dcterms:modified>
</cp:coreProperties>
</file>