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04.09.2013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i="1" dirty="0" err="1" smtClean="0"/>
              <a:t>Жостовские</a:t>
            </a:r>
            <a:r>
              <a:rPr lang="ru-RU" dirty="0" smtClean="0"/>
              <a:t> </a:t>
            </a:r>
            <a:r>
              <a:rPr lang="ru-RU" sz="5400" i="1" dirty="0" smtClean="0"/>
              <a:t>подносы</a:t>
            </a:r>
            <a:endParaRPr lang="ru-RU" sz="5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Как же возникло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это удивительное 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ремесло? 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D:\документы\папка Гали\рисунки\жостово\7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3643313"/>
            <a:ext cx="34480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44621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Сколько  сказочных  мест  у  России!</a:t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   Городов  у  России не  счесть!</a:t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   Может  где-то  бывает красивей, </a:t>
            </a:r>
            <a:b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bg2">
                    <a:lumMod val="50000"/>
                  </a:schemeClr>
                </a:solidFill>
              </a:rPr>
              <a:t>    но  не будет роднее, чем здесь!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16125" y="1542346"/>
            <a:ext cx="4198949" cy="2815341"/>
          </a:xfrm>
          <a:noFill/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28736"/>
            <a:ext cx="4714888" cy="311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8195" name="Текст 3"/>
          <p:cNvSpPr>
            <a:spLocks noGrp="1"/>
          </p:cNvSpPr>
          <p:nvPr>
            <p:ph type="body" idx="1"/>
          </p:nvPr>
        </p:nvSpPr>
        <p:spPr>
          <a:xfrm>
            <a:off x="608013" y="579438"/>
            <a:ext cx="3930650" cy="792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6" name="Текст 5"/>
          <p:cNvSpPr>
            <a:spLocks noGrp="1"/>
          </p:cNvSpPr>
          <p:nvPr>
            <p:ph type="body" sz="half" idx="3"/>
          </p:nvPr>
        </p:nvSpPr>
        <p:spPr>
          <a:xfrm>
            <a:off x="4652963" y="579438"/>
            <a:ext cx="3930650" cy="7921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00063"/>
            <a:ext cx="4000500" cy="3000375"/>
          </a:xfrm>
          <a:noFill/>
        </p:spPr>
      </p:pic>
      <p:sp>
        <p:nvSpPr>
          <p:cNvPr id="8197" name="Содержимое 6"/>
          <p:cNvSpPr>
            <a:spLocks noGrp="1"/>
          </p:cNvSpPr>
          <p:nvPr>
            <p:ph sz="quarter" idx="4"/>
          </p:nvPr>
        </p:nvSpPr>
        <p:spPr>
          <a:xfrm>
            <a:off x="642938" y="3643313"/>
            <a:ext cx="7072312" cy="242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И сегодня мы, ребята,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                    путешествовать пойдём,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По деревням и по хатам,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             мы  заглянем  в каждый дом.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Кто живёт там спросим,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              О себе рассказать попросим.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И узнаем мы наверное,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                     что-то новое и необыкновенное!</a:t>
            </a:r>
          </a:p>
          <a:p>
            <a:pPr eaLnBrk="1" hangingPunct="1"/>
            <a:endParaRPr lang="ru-RU" smtClean="0"/>
          </a:p>
        </p:txBody>
      </p:sp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38"/>
            <a:ext cx="3929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1000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5143500"/>
            <a:ext cx="8183562" cy="17145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Волшебницам вятской, родной стороны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Большое спасибо сказать мы должны.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За то, что их руки не устают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И дымковских кукол для всех создают!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23" name="Picture 7" descr="D:\документы\папка Гали\Новая папка\P10205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142984"/>
            <a:ext cx="4572032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25"/>
            <a:ext cx="818356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Изовикторина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050" name="Picture 2" descr="D:\документы\папка Гали\рисунки\дымково\67825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64300" y="500063"/>
            <a:ext cx="1925638" cy="2571750"/>
          </a:xfrm>
        </p:spPr>
      </p:pic>
      <p:pic>
        <p:nvPicPr>
          <p:cNvPr id="2051" name="Picture 3" descr="D:\документы\папка Гали\рисунки\дымково\Dymkovo_small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75" y="3214688"/>
            <a:ext cx="20875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документы\папка Гали\рисунки\дымково\imgB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500063"/>
            <a:ext cx="18843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документы\папка Гали\рисунки\дымково\000591-000483S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571500"/>
            <a:ext cx="25908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66</Words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Жостовские подносы</vt:lpstr>
      <vt:lpstr>Сколько  сказочных  мест  у  России!    Городов  у  России не  счесть!    Может  где-то  бывает красивей,      но  не будет роднее, чем здесь! </vt:lpstr>
      <vt:lpstr>Слайд 3</vt:lpstr>
      <vt:lpstr>Волшебницам вятской, родной стороны Большое спасибо сказать мы должны. За то, что их руки не устают И дымковских кукол для всех создают! </vt:lpstr>
      <vt:lpstr>Изовикторина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Жостовские подносы</dc:title>
  <cp:lastModifiedBy>Черная С.И.</cp:lastModifiedBy>
  <cp:revision>7</cp:revision>
  <dcterms:modified xsi:type="dcterms:W3CDTF">2013-09-04T11:15:28Z</dcterms:modified>
</cp:coreProperties>
</file>