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245495-15CF-49FB-A6C5-312C431FB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9E89-A421-4E6A-9145-70AA2B490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5FC5-609C-48A3-AE36-44219B1B0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9D3AB-2886-48D4-9C53-D1607712D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4763-C627-4EF5-89CF-27207DC5F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C0BA-BE3F-456F-9074-1F095F5E4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11D2-CB87-49FD-8C2D-184ABBC70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E3E7-8246-4241-BE4A-BE020985A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8667-2796-4141-9AC0-5078D824F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C08C-ACE1-42CD-B25C-D572CF1D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D366-0911-4742-9C2B-19DFA12CD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91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1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914E27B-7DC8-4530-A8E9-DAA6C9C2B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lev_leshenko_denj_pobedy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Художники о Великой Отечественной войне.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4009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П.А. Кривоногов « Победа»</a:t>
            </a:r>
          </a:p>
        </p:txBody>
      </p:sp>
      <p:pic>
        <p:nvPicPr>
          <p:cNvPr id="23555" name="Picture 4" descr="s16-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25538"/>
            <a:ext cx="8064500" cy="5732462"/>
          </a:xfrm>
          <a:noFill/>
        </p:spPr>
      </p:pic>
      <p:pic>
        <p:nvPicPr>
          <p:cNvPr id="77829" name="lev_leshenko_denj_pobed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83" fill="hold"/>
                                        <p:tgtEl>
                                          <p:spTgt spid="778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П.А. Кривоногов «На Курской дуге»</a:t>
            </a:r>
          </a:p>
        </p:txBody>
      </p:sp>
      <p:pic>
        <p:nvPicPr>
          <p:cNvPr id="14339" name="p489732799" descr="48973279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9144000" cy="561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В.Е. Памфилов «Подвиг Матросова»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9144000" cy="568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А. А.Пластов «Партизаны»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50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И.Н.Аристов «Спасение знамени»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169988"/>
            <a:ext cx="7488238" cy="5688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С.Герасимов «Мать партизана»</a:t>
            </a:r>
          </a:p>
        </p:txBody>
      </p:sp>
      <p:pic>
        <p:nvPicPr>
          <p:cNvPr id="18435" name="p153576087" descr="15357608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052513"/>
            <a:ext cx="8640763" cy="5948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8788"/>
            <a:ext cx="8229600" cy="1876426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М.И.Самсонов «Сестрица»</a:t>
            </a:r>
          </a:p>
        </p:txBody>
      </p:sp>
      <p:pic>
        <p:nvPicPr>
          <p:cNvPr id="19459" name="p986429166" descr="98642916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954088"/>
            <a:ext cx="6626225" cy="5903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660526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А. Лактионов « Письмо с фронта»</a:t>
            </a:r>
          </a:p>
        </p:txBody>
      </p:sp>
      <p:pic>
        <p:nvPicPr>
          <p:cNvPr id="20483" name="Picture 4" descr="0808151124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196975"/>
            <a:ext cx="5832475" cy="5661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Кукриниксы «Бегство фашистов из Новгорода»</a:t>
            </a:r>
          </a:p>
        </p:txBody>
      </p:sp>
      <p:pic>
        <p:nvPicPr>
          <p:cNvPr id="21507" name="Picture 4" descr="s16-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12875"/>
            <a:ext cx="6985000" cy="544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160</TotalTime>
  <Words>63</Words>
  <Application>Microsoft Office PowerPoint</Application>
  <PresentationFormat>Экран (4:3)</PresentationFormat>
  <Paragraphs>11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Глобус</vt:lpstr>
      <vt:lpstr>Художники о Великой Отечественной войне.</vt:lpstr>
      <vt:lpstr>П.А. Кривоногов «На Курской дуге»</vt:lpstr>
      <vt:lpstr>В.Е. Памфилов «Подвиг Матросова»</vt:lpstr>
      <vt:lpstr>А. А.Пластов «Партизаны»</vt:lpstr>
      <vt:lpstr>И.Н.Аристов «Спасение знамени»</vt:lpstr>
      <vt:lpstr>С.Герасимов «Мать партизана»</vt:lpstr>
      <vt:lpstr>М.И.Самсонов «Сестрица»</vt:lpstr>
      <vt:lpstr>А. Лактионов « Письмо с фронта»</vt:lpstr>
      <vt:lpstr>Кукриниксы «Бегство фашистов из Новгорода»</vt:lpstr>
      <vt:lpstr>П.А. Кривоногов « Победа»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 о Великой Отечественной войне.</dc:title>
  <dc:creator>Admin</dc:creator>
  <cp:lastModifiedBy>Admin</cp:lastModifiedBy>
  <cp:revision>18</cp:revision>
  <dcterms:created xsi:type="dcterms:W3CDTF">2010-04-11T18:09:23Z</dcterms:created>
  <dcterms:modified xsi:type="dcterms:W3CDTF">2013-08-29T16:58:01Z</dcterms:modified>
</cp:coreProperties>
</file>