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6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245495-15CF-49FB-A6C5-312C431FB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9E89-A421-4E6A-9145-70AA2B49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5FC5-609C-48A3-AE36-44219B1B0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D3AB-2886-48D4-9C53-D1607712D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4763-C627-4EF5-89CF-27207DC5F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C0BA-BE3F-456F-9074-1F095F5E4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11D2-CB87-49FD-8C2D-184ABBC7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E3E7-8246-4241-BE4A-BE020985A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8667-2796-4141-9AC0-5078D824F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C08C-ACE1-42CD-B25C-D572CF1D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D366-0911-4742-9C2B-19DFA12CD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91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1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14E27B-7DC8-4530-A8E9-DAA6C9C2B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Художники о Великой Отечественной войне.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4009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В.Титов «Их победить нельзя»</a:t>
            </a:r>
          </a:p>
        </p:txBody>
      </p:sp>
      <p:pic>
        <p:nvPicPr>
          <p:cNvPr id="6147" name="p669381799" descr="66938179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196975"/>
            <a:ext cx="5759450" cy="566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Н. Я. Бут «Во имя жизни»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96975"/>
            <a:ext cx="6985000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Ю. Кугач «Летом 1941 года»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8196" name="Picture 5" descr="artlib_gallery-48586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628775"/>
            <a:ext cx="3009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В. Панфилова « Подвиг панфиловцев»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И.В.Евстигнеев « На подступах к Москве»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А. А. Пластов «Фашист пролетел»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А. А. Дейнека «Оборона Севастополя»</a:t>
            </a:r>
          </a:p>
        </p:txBody>
      </p:sp>
      <p:pic>
        <p:nvPicPr>
          <p:cNvPr id="12291" name="p279888055" descr="27988805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84313"/>
            <a:ext cx="7561262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157</TotalTime>
  <Words>64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Глобус</vt:lpstr>
      <vt:lpstr>Художники о Великой Отечественной войне.</vt:lpstr>
      <vt:lpstr>В.Титов «Их победить нельзя»</vt:lpstr>
      <vt:lpstr>Н. Я. Бут «Во имя жизни» </vt:lpstr>
      <vt:lpstr>Ю. Кугач «Летом 1941 года»</vt:lpstr>
      <vt:lpstr>В. Панфилова « Подвиг панфиловцев»</vt:lpstr>
      <vt:lpstr>И.В.Евстигнеев « На подступах к Москве»</vt:lpstr>
      <vt:lpstr>А. А. Пластов «Фашист пролетел» </vt:lpstr>
      <vt:lpstr>А. А. Дейнека «Оборона Севастополя»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о Великой Отечественной войне.</dc:title>
  <dc:creator>Admin</dc:creator>
  <cp:lastModifiedBy>Admin</cp:lastModifiedBy>
  <cp:revision>19</cp:revision>
  <dcterms:created xsi:type="dcterms:W3CDTF">2010-04-11T18:09:23Z</dcterms:created>
  <dcterms:modified xsi:type="dcterms:W3CDTF">2013-08-29T16:59:46Z</dcterms:modified>
</cp:coreProperties>
</file>