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sldIdLst>
    <p:sldId id="262" r:id="rId2"/>
    <p:sldId id="263" r:id="rId3"/>
    <p:sldId id="264" r:id="rId4"/>
    <p:sldId id="265" r:id="rId5"/>
    <p:sldId id="266" r:id="rId6"/>
    <p:sldId id="267" r:id="rId7"/>
    <p:sldId id="257" r:id="rId8"/>
    <p:sldId id="258" r:id="rId9"/>
    <p:sldId id="259" r:id="rId10"/>
    <p:sldId id="260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09.11.2004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09.11.2004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09.11.2004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09.11.2004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09.11.2004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09.11.2004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09.11.2004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09.11.2004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09.11.2004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09.11.2004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09.11.2004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09.11.2004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i="1" dirty="0" smtClean="0"/>
              <a:t>Дизайн костюма</a:t>
            </a:r>
            <a:endParaRPr lang="ru-RU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i="1" dirty="0" smtClean="0"/>
              <a:t>Силуэт как плоскостное зрительное восприятие костюма</a:t>
            </a:r>
          </a:p>
          <a:p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Y</a:t>
            </a:r>
            <a:r>
              <a:rPr lang="ru-RU" b="1" i="1" dirty="0" smtClean="0"/>
              <a:t> – и - Х </a:t>
            </a:r>
            <a:r>
              <a:rPr lang="ru-RU" b="1" i="1" smtClean="0"/>
              <a:t>- образные силуэты </a:t>
            </a:r>
            <a:endParaRPr lang="ru-RU" b="1" i="1" dirty="0"/>
          </a:p>
        </p:txBody>
      </p:sp>
      <p:pic>
        <p:nvPicPr>
          <p:cNvPr id="5" name="Рисунок 4" descr="PICT003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30" b="130"/>
          <a:stretch>
            <a:fillRect/>
          </a:stretch>
        </p:blipFill>
        <p:spPr/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285852" y="428604"/>
            <a:ext cx="7333488" cy="5486400"/>
          </a:xfrm>
        </p:spPr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357290" y="1071546"/>
            <a:ext cx="66437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428860" y="1142984"/>
            <a:ext cx="4572000" cy="4031873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Силуэт может дополняться деталями, головными уборами в соответствии с данным силуэтом. Либо деталями, созданными на контрасте с силуэтом. </a:t>
            </a:r>
            <a:endParaRPr lang="ru-RU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Основные понятия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800" dirty="0" smtClean="0"/>
              <a:t>Одежда – это совокупность покровов на теле человека, защищающая его от неблагоприятных </a:t>
            </a:r>
            <a:r>
              <a:rPr lang="ru-RU" sz="2800" dirty="0" smtClean="0"/>
              <a:t>воздействий.</a:t>
            </a:r>
            <a:endParaRPr lang="ru-RU" sz="2800" dirty="0" smtClean="0"/>
          </a:p>
          <a:p>
            <a:endParaRPr lang="ru-RU" sz="2800" dirty="0" smtClean="0"/>
          </a:p>
          <a:p>
            <a:r>
              <a:rPr lang="ru-RU" sz="2800" dirty="0" smtClean="0"/>
              <a:t>Костюм </a:t>
            </a:r>
            <a:r>
              <a:rPr lang="en-US" sz="2800" dirty="0" smtClean="0"/>
              <a:t>(</a:t>
            </a:r>
            <a:r>
              <a:rPr lang="ru-RU" sz="2800" dirty="0" smtClean="0"/>
              <a:t>от итальянского слова «обычай, нравы»</a:t>
            </a:r>
            <a:r>
              <a:rPr lang="en-US" sz="2800" dirty="0" smtClean="0"/>
              <a:t>)</a:t>
            </a:r>
            <a:r>
              <a:rPr lang="ru-RU" sz="2800" dirty="0" smtClean="0"/>
              <a:t> </a:t>
            </a:r>
            <a:r>
              <a:rPr lang="ru-RU" sz="2800" dirty="0" smtClean="0"/>
              <a:t>- это </a:t>
            </a:r>
            <a:r>
              <a:rPr lang="ru-RU" sz="2800" dirty="0" smtClean="0"/>
              <a:t>определённая система предметов и элементов одежды, объединённых единым замыслом и назначением, отражающая социальную, национальную, религиозную принадлежность человека, его пол, возраст, профессию и т.д.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Силуэт в костюме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Силуэт </a:t>
            </a:r>
            <a:r>
              <a:rPr lang="en-US" dirty="0" smtClean="0"/>
              <a:t>(</a:t>
            </a:r>
            <a:r>
              <a:rPr lang="ru-RU" dirty="0" smtClean="0"/>
              <a:t>от французского слова </a:t>
            </a:r>
            <a:r>
              <a:rPr lang="en-US" dirty="0" smtClean="0"/>
              <a:t>silhouette) – </a:t>
            </a:r>
            <a:r>
              <a:rPr lang="ru-RU" dirty="0" smtClean="0"/>
              <a:t>очертание предмета, фигуры, подобное его тени.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3990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b="1" dirty="0" smtClean="0"/>
              <a:t> </a:t>
            </a:r>
            <a:r>
              <a:rPr lang="ru-RU" sz="4400" b="1" dirty="0" err="1" smtClean="0"/>
              <a:t>Этьен</a:t>
            </a:r>
            <a:r>
              <a:rPr lang="ru-RU" sz="4400" b="1" dirty="0" smtClean="0"/>
              <a:t> де Силуэт</a:t>
            </a: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>Е</a:t>
            </a:r>
            <a:r>
              <a:rPr lang="en-US" sz="4400" dirty="0" err="1" smtClean="0"/>
              <a:t>tienne</a:t>
            </a:r>
            <a:r>
              <a:rPr lang="en-US" sz="4400" dirty="0" smtClean="0"/>
              <a:t> de Silhouette</a:t>
            </a:r>
            <a:br>
              <a:rPr lang="en-US" sz="4400" dirty="0" smtClean="0"/>
            </a:br>
            <a:r>
              <a:rPr lang="en-US" sz="4400" dirty="0" smtClean="0"/>
              <a:t>(1709 – 1767)</a:t>
            </a:r>
            <a:endParaRPr lang="ru-RU" dirty="0"/>
          </a:p>
        </p:txBody>
      </p:sp>
      <p:pic>
        <p:nvPicPr>
          <p:cNvPr id="4" name="Picture 4" descr="silhouette (185x185, 13Kb)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43174" y="2428868"/>
            <a:ext cx="3903695" cy="3903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29600" cy="13990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err="1" smtClean="0"/>
              <a:t>Этьен</a:t>
            </a:r>
            <a:r>
              <a:rPr lang="ru-RU" sz="3600" dirty="0" smtClean="0"/>
              <a:t> подводил гостя к стене и самолично обводил его профильную тень…</a:t>
            </a:r>
            <a:r>
              <a:rPr lang="ru-RU" sz="4400" dirty="0" smtClean="0"/>
              <a:t/>
            </a:r>
            <a:br>
              <a:rPr lang="ru-RU" sz="4400" dirty="0" smtClean="0"/>
            </a:br>
            <a:endParaRPr lang="ru-RU" dirty="0"/>
          </a:p>
        </p:txBody>
      </p:sp>
      <p:pic>
        <p:nvPicPr>
          <p:cNvPr id="4" name="Picture 2" descr="http://www.google.ru/url?source=imglanding&amp;ct=img&amp;q=http://fashion.artyx.ru/books/item/f00/s00/z0000000/pic/000909.jpg&amp;sa=X&amp;ei=6zcET8_WH5GWOpSMnfUI&amp;ved=0CAwQ8wc4Ow&amp;usg=AFQjCNFCsy3RtRGL_Exsj8KZgLs-zYyqRw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4500" y="2154237"/>
            <a:ext cx="5715000" cy="402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Виды силуэта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dirty="0" smtClean="0"/>
              <a:t>Прямоугольный силуэт</a:t>
            </a:r>
          </a:p>
          <a:p>
            <a:r>
              <a:rPr lang="ru-RU" dirty="0" smtClean="0"/>
              <a:t> </a:t>
            </a:r>
            <a:r>
              <a:rPr lang="ru-RU" dirty="0" smtClean="0"/>
              <a:t>Трапециевидный силуэт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О-образный</a:t>
            </a:r>
            <a:r>
              <a:rPr lang="ru-RU" dirty="0" smtClean="0"/>
              <a:t> силуэт</a:t>
            </a:r>
          </a:p>
          <a:p>
            <a:r>
              <a:rPr lang="ru-RU" dirty="0" smtClean="0"/>
              <a:t> </a:t>
            </a:r>
            <a:r>
              <a:rPr lang="en-US" dirty="0" smtClean="0"/>
              <a:t>X</a:t>
            </a:r>
            <a:r>
              <a:rPr lang="ru-RU" dirty="0" smtClean="0"/>
              <a:t>-образный силуэт</a:t>
            </a:r>
            <a:endParaRPr lang="en-US" dirty="0" smtClean="0"/>
          </a:p>
          <a:p>
            <a:r>
              <a:rPr lang="en-US" smtClean="0"/>
              <a:t> </a:t>
            </a:r>
            <a:r>
              <a:rPr lang="en-US" dirty="0" smtClean="0"/>
              <a:t>Y</a:t>
            </a:r>
            <a:r>
              <a:rPr lang="ru-RU" dirty="0" smtClean="0"/>
              <a:t>-образный силуэт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Прямоугольный силуэт</a:t>
            </a:r>
            <a:endParaRPr lang="ru-RU" b="1" i="1" dirty="0"/>
          </a:p>
        </p:txBody>
      </p:sp>
      <p:pic>
        <p:nvPicPr>
          <p:cNvPr id="5" name="Рисунок 4" descr="14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30" b="130"/>
          <a:stretch>
            <a:fillRect/>
          </a:stretch>
        </p:blipFill>
        <p:spPr/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Трапециевидный силуэт</a:t>
            </a:r>
            <a:endParaRPr lang="ru-RU" b="1" i="1" dirty="0"/>
          </a:p>
        </p:txBody>
      </p:sp>
      <p:pic>
        <p:nvPicPr>
          <p:cNvPr id="5" name="Рисунок 4" descr="9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30" b="130"/>
          <a:stretch>
            <a:fillRect/>
          </a:stretch>
        </p:blipFill>
        <p:spPr/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О – образный силуэт</a:t>
            </a:r>
            <a:endParaRPr lang="ru-RU" b="1" i="1" dirty="0"/>
          </a:p>
        </p:txBody>
      </p:sp>
      <p:pic>
        <p:nvPicPr>
          <p:cNvPr id="5" name="Рисунок 4" descr="20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30" b="130"/>
          <a:stretch>
            <a:fillRect/>
          </a:stretch>
        </p:blipFill>
        <p:spPr/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201</TotalTime>
  <Words>156</Words>
  <Application>Microsoft Office PowerPoint</Application>
  <PresentationFormat>Экран (4:3)</PresentationFormat>
  <Paragraphs>21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Яркая</vt:lpstr>
      <vt:lpstr>Дизайн костюма</vt:lpstr>
      <vt:lpstr> Основные понятия </vt:lpstr>
      <vt:lpstr>Силуэт в костюме</vt:lpstr>
      <vt:lpstr>  Этьен де Силуэт Еtienne de Silhouette (1709 – 1767)</vt:lpstr>
      <vt:lpstr>Этьен подводил гостя к стене и самолично обводил его профильную тень… </vt:lpstr>
      <vt:lpstr>Виды силуэта</vt:lpstr>
      <vt:lpstr>Прямоугольный силуэт</vt:lpstr>
      <vt:lpstr>Трапециевидный силуэт</vt:lpstr>
      <vt:lpstr>О – образный силуэт</vt:lpstr>
      <vt:lpstr>Y – и - Х - образные силуэты 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Дизайн костюма</dc:title>
  <cp:lastModifiedBy>UserXP</cp:lastModifiedBy>
  <cp:revision>32</cp:revision>
  <dcterms:modified xsi:type="dcterms:W3CDTF">2004-11-09T12:43:56Z</dcterms:modified>
</cp:coreProperties>
</file>