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9" r:id="rId4"/>
    <p:sldId id="280" r:id="rId5"/>
    <p:sldId id="258" r:id="rId6"/>
    <p:sldId id="259" r:id="rId7"/>
    <p:sldId id="260" r:id="rId8"/>
    <p:sldId id="270" r:id="rId9"/>
    <p:sldId id="271" r:id="rId10"/>
    <p:sldId id="274" r:id="rId11"/>
    <p:sldId id="272" r:id="rId12"/>
    <p:sldId id="264" r:id="rId13"/>
    <p:sldId id="267" r:id="rId14"/>
    <p:sldId id="273" r:id="rId15"/>
    <p:sldId id="275" r:id="rId16"/>
    <p:sldId id="276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C5BC4A-E522-4E59-B471-D2599B3C4054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F98B7D-9E54-4E36-BA7E-F1ACD8C93B3E}">
      <dgm:prSet phldrT="[Текст]"/>
      <dgm:spPr/>
      <dgm:t>
        <a:bodyPr/>
        <a:lstStyle/>
        <a:p>
          <a:r>
            <a:rPr lang="ru-RU" dirty="0" smtClean="0"/>
            <a:t>СОСТАВ ФАРФОРА</a:t>
          </a:r>
          <a:endParaRPr lang="ru-RU" dirty="0"/>
        </a:p>
      </dgm:t>
    </dgm:pt>
    <dgm:pt modelId="{73E6F710-186C-4049-94BA-84613E044424}" type="parTrans" cxnId="{6C94DAB1-9C4A-4EA2-9C68-639C9CA5D2D5}">
      <dgm:prSet/>
      <dgm:spPr/>
      <dgm:t>
        <a:bodyPr/>
        <a:lstStyle/>
        <a:p>
          <a:endParaRPr lang="ru-RU"/>
        </a:p>
      </dgm:t>
    </dgm:pt>
    <dgm:pt modelId="{CB9F41AB-4181-45AB-8ECA-DFD831A7DF45}" type="sibTrans" cxnId="{6C94DAB1-9C4A-4EA2-9C68-639C9CA5D2D5}">
      <dgm:prSet/>
      <dgm:spPr/>
      <dgm:t>
        <a:bodyPr/>
        <a:lstStyle/>
        <a:p>
          <a:endParaRPr lang="ru-RU"/>
        </a:p>
      </dgm:t>
    </dgm:pt>
    <dgm:pt modelId="{2CB76A92-351F-4EBA-A92B-474FB7C1ADF1}">
      <dgm:prSet phldrT="[Текст]"/>
      <dgm:spPr/>
      <dgm:t>
        <a:bodyPr/>
        <a:lstStyle/>
        <a:p>
          <a:r>
            <a:rPr lang="ru-RU" dirty="0" smtClean="0"/>
            <a:t>КАОЛИН</a:t>
          </a:r>
          <a:endParaRPr lang="ru-RU" dirty="0"/>
        </a:p>
      </dgm:t>
    </dgm:pt>
    <dgm:pt modelId="{765F7159-8A09-4B0E-94ED-EBF1FA47F882}" type="parTrans" cxnId="{B12A702B-5571-49DA-BFC6-FD6C58D040F5}">
      <dgm:prSet/>
      <dgm:spPr/>
      <dgm:t>
        <a:bodyPr/>
        <a:lstStyle/>
        <a:p>
          <a:endParaRPr lang="ru-RU"/>
        </a:p>
      </dgm:t>
    </dgm:pt>
    <dgm:pt modelId="{F24B1859-0CF0-4B59-B8AE-E2825E3B3838}" type="sibTrans" cxnId="{B12A702B-5571-49DA-BFC6-FD6C58D040F5}">
      <dgm:prSet/>
      <dgm:spPr/>
      <dgm:t>
        <a:bodyPr/>
        <a:lstStyle/>
        <a:p>
          <a:endParaRPr lang="ru-RU"/>
        </a:p>
      </dgm:t>
    </dgm:pt>
    <dgm:pt modelId="{0ECD0165-C727-487E-BE6E-95B72CD8C47B}">
      <dgm:prSet phldrT="[Текст]"/>
      <dgm:spPr/>
      <dgm:t>
        <a:bodyPr/>
        <a:lstStyle/>
        <a:p>
          <a:r>
            <a:rPr lang="ru-RU" dirty="0" smtClean="0"/>
            <a:t>ПОЛЕВОЙ ШПАТ</a:t>
          </a:r>
          <a:endParaRPr lang="ru-RU" dirty="0"/>
        </a:p>
      </dgm:t>
    </dgm:pt>
    <dgm:pt modelId="{0F135F75-52AC-4073-9A92-CEAD3E3D5961}" type="parTrans" cxnId="{C5D2D26D-23CE-44D9-B063-EF3E538FB629}">
      <dgm:prSet/>
      <dgm:spPr/>
      <dgm:t>
        <a:bodyPr/>
        <a:lstStyle/>
        <a:p>
          <a:endParaRPr lang="ru-RU"/>
        </a:p>
      </dgm:t>
    </dgm:pt>
    <dgm:pt modelId="{FA7CF540-56B7-46A4-BCBD-F959317C436A}" type="sibTrans" cxnId="{C5D2D26D-23CE-44D9-B063-EF3E538FB629}">
      <dgm:prSet/>
      <dgm:spPr/>
      <dgm:t>
        <a:bodyPr/>
        <a:lstStyle/>
        <a:p>
          <a:endParaRPr lang="ru-RU"/>
        </a:p>
      </dgm:t>
    </dgm:pt>
    <dgm:pt modelId="{C9C8458E-6A15-47A6-92CF-B4F9E469D0A8}">
      <dgm:prSet phldrT="[Текст]"/>
      <dgm:spPr/>
      <dgm:t>
        <a:bodyPr/>
        <a:lstStyle/>
        <a:p>
          <a:r>
            <a:rPr lang="ru-RU" dirty="0" smtClean="0"/>
            <a:t>КВАРЦ</a:t>
          </a:r>
          <a:endParaRPr lang="ru-RU" dirty="0"/>
        </a:p>
      </dgm:t>
    </dgm:pt>
    <dgm:pt modelId="{0904BB22-67AB-464C-9FA5-71AF110164B0}" type="parTrans" cxnId="{21772503-E233-48EC-A652-5D45A543A9BF}">
      <dgm:prSet/>
      <dgm:spPr/>
      <dgm:t>
        <a:bodyPr/>
        <a:lstStyle/>
        <a:p>
          <a:endParaRPr lang="ru-RU"/>
        </a:p>
      </dgm:t>
    </dgm:pt>
    <dgm:pt modelId="{6D8F89AF-4CD2-46EF-99C0-930A89632803}" type="sibTrans" cxnId="{21772503-E233-48EC-A652-5D45A543A9BF}">
      <dgm:prSet/>
      <dgm:spPr/>
      <dgm:t>
        <a:bodyPr/>
        <a:lstStyle/>
        <a:p>
          <a:endParaRPr lang="ru-RU"/>
        </a:p>
      </dgm:t>
    </dgm:pt>
    <dgm:pt modelId="{5A2E1D40-1D60-4695-BD7B-D2288DB42A30}">
      <dgm:prSet phldrT="[Текст]"/>
      <dgm:spPr/>
      <dgm:t>
        <a:bodyPr/>
        <a:lstStyle/>
        <a:p>
          <a:r>
            <a:rPr lang="ru-RU" dirty="0" smtClean="0"/>
            <a:t>ГЛИНА</a:t>
          </a:r>
          <a:endParaRPr lang="ru-RU" dirty="0"/>
        </a:p>
      </dgm:t>
    </dgm:pt>
    <dgm:pt modelId="{BA8CC1B6-E64C-4185-8CAF-D4EFF86A90CF}" type="parTrans" cxnId="{7AAFDF94-90D3-4319-8560-6E41D88D8BB8}">
      <dgm:prSet/>
      <dgm:spPr/>
      <dgm:t>
        <a:bodyPr/>
        <a:lstStyle/>
        <a:p>
          <a:endParaRPr lang="ru-RU"/>
        </a:p>
      </dgm:t>
    </dgm:pt>
    <dgm:pt modelId="{1688B9BD-3EF6-4523-87BE-35A52355D8AF}" type="sibTrans" cxnId="{7AAFDF94-90D3-4319-8560-6E41D88D8BB8}">
      <dgm:prSet/>
      <dgm:spPr/>
      <dgm:t>
        <a:bodyPr/>
        <a:lstStyle/>
        <a:p>
          <a:endParaRPr lang="ru-RU"/>
        </a:p>
      </dgm:t>
    </dgm:pt>
    <dgm:pt modelId="{30D4392E-08F6-443D-A52D-E4A4B5011E61}" type="pres">
      <dgm:prSet presAssocID="{2FC5BC4A-E522-4E59-B471-D2599B3C40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55A4D2-64CB-44FB-859A-953FAB66036B}" type="pres">
      <dgm:prSet presAssocID="{34F98B7D-9E54-4E36-BA7E-F1ACD8C93B3E}" presName="hierRoot1" presStyleCnt="0">
        <dgm:presLayoutVars>
          <dgm:hierBranch val="init"/>
        </dgm:presLayoutVars>
      </dgm:prSet>
      <dgm:spPr/>
    </dgm:pt>
    <dgm:pt modelId="{C62400D6-4BD9-474F-82B6-C4F0F60F1B47}" type="pres">
      <dgm:prSet presAssocID="{34F98B7D-9E54-4E36-BA7E-F1ACD8C93B3E}" presName="rootComposite1" presStyleCnt="0"/>
      <dgm:spPr/>
    </dgm:pt>
    <dgm:pt modelId="{9EE85733-123C-49A8-9EDE-445E5895F387}" type="pres">
      <dgm:prSet presAssocID="{34F98B7D-9E54-4E36-BA7E-F1ACD8C93B3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16C1D0-5410-4F2B-A4AD-6C1AF221D07D}" type="pres">
      <dgm:prSet presAssocID="{34F98B7D-9E54-4E36-BA7E-F1ACD8C93B3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EE0059F-FB98-49C0-8EDD-49E9D43129C2}" type="pres">
      <dgm:prSet presAssocID="{34F98B7D-9E54-4E36-BA7E-F1ACD8C93B3E}" presName="hierChild2" presStyleCnt="0"/>
      <dgm:spPr/>
    </dgm:pt>
    <dgm:pt modelId="{2644F4F1-CA51-4B43-AB29-EBCF6FCAFC4D}" type="pres">
      <dgm:prSet presAssocID="{765F7159-8A09-4B0E-94ED-EBF1FA47F882}" presName="Name37" presStyleLbl="parChTrans1D2" presStyleIdx="0" presStyleCnt="4"/>
      <dgm:spPr/>
      <dgm:t>
        <a:bodyPr/>
        <a:lstStyle/>
        <a:p>
          <a:endParaRPr lang="ru-RU"/>
        </a:p>
      </dgm:t>
    </dgm:pt>
    <dgm:pt modelId="{4EBE22A6-FC9E-4B28-A1C7-72E755FB51F9}" type="pres">
      <dgm:prSet presAssocID="{2CB76A92-351F-4EBA-A92B-474FB7C1ADF1}" presName="hierRoot2" presStyleCnt="0">
        <dgm:presLayoutVars>
          <dgm:hierBranch val="init"/>
        </dgm:presLayoutVars>
      </dgm:prSet>
      <dgm:spPr/>
    </dgm:pt>
    <dgm:pt modelId="{37049E1B-98B7-4DEF-9697-929B12F925B3}" type="pres">
      <dgm:prSet presAssocID="{2CB76A92-351F-4EBA-A92B-474FB7C1ADF1}" presName="rootComposite" presStyleCnt="0"/>
      <dgm:spPr/>
    </dgm:pt>
    <dgm:pt modelId="{D36F1BDC-4EDE-48E3-9DFB-C206644012B0}" type="pres">
      <dgm:prSet presAssocID="{2CB76A92-351F-4EBA-A92B-474FB7C1ADF1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E3D517-2184-4560-A7B0-B8899443E6A8}" type="pres">
      <dgm:prSet presAssocID="{2CB76A92-351F-4EBA-A92B-474FB7C1ADF1}" presName="rootConnector" presStyleLbl="node2" presStyleIdx="0" presStyleCnt="4"/>
      <dgm:spPr/>
      <dgm:t>
        <a:bodyPr/>
        <a:lstStyle/>
        <a:p>
          <a:endParaRPr lang="ru-RU"/>
        </a:p>
      </dgm:t>
    </dgm:pt>
    <dgm:pt modelId="{C3463C5E-44C7-4011-9500-9393D641E475}" type="pres">
      <dgm:prSet presAssocID="{2CB76A92-351F-4EBA-A92B-474FB7C1ADF1}" presName="hierChild4" presStyleCnt="0"/>
      <dgm:spPr/>
    </dgm:pt>
    <dgm:pt modelId="{B95BA5DC-C885-44F2-8B95-8470AEFE50B5}" type="pres">
      <dgm:prSet presAssocID="{2CB76A92-351F-4EBA-A92B-474FB7C1ADF1}" presName="hierChild5" presStyleCnt="0"/>
      <dgm:spPr/>
    </dgm:pt>
    <dgm:pt modelId="{AF3AFD0E-7D2F-4BC5-88DE-A378BBA789E5}" type="pres">
      <dgm:prSet presAssocID="{0F135F75-52AC-4073-9A92-CEAD3E3D5961}" presName="Name37" presStyleLbl="parChTrans1D2" presStyleIdx="1" presStyleCnt="4"/>
      <dgm:spPr/>
      <dgm:t>
        <a:bodyPr/>
        <a:lstStyle/>
        <a:p>
          <a:endParaRPr lang="ru-RU"/>
        </a:p>
      </dgm:t>
    </dgm:pt>
    <dgm:pt modelId="{F0F97A80-16A7-46A1-B764-D534A3A824E3}" type="pres">
      <dgm:prSet presAssocID="{0ECD0165-C727-487E-BE6E-95B72CD8C47B}" presName="hierRoot2" presStyleCnt="0">
        <dgm:presLayoutVars>
          <dgm:hierBranch val="init"/>
        </dgm:presLayoutVars>
      </dgm:prSet>
      <dgm:spPr/>
    </dgm:pt>
    <dgm:pt modelId="{31D48CC3-98A7-4CC2-AB77-49C15B4D6365}" type="pres">
      <dgm:prSet presAssocID="{0ECD0165-C727-487E-BE6E-95B72CD8C47B}" presName="rootComposite" presStyleCnt="0"/>
      <dgm:spPr/>
    </dgm:pt>
    <dgm:pt modelId="{110CD6C9-3130-4D65-AFD5-5D4A457EF937}" type="pres">
      <dgm:prSet presAssocID="{0ECD0165-C727-487E-BE6E-95B72CD8C47B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F8D4C6-C120-4312-8562-C521B5C9C11D}" type="pres">
      <dgm:prSet presAssocID="{0ECD0165-C727-487E-BE6E-95B72CD8C47B}" presName="rootConnector" presStyleLbl="node2" presStyleIdx="1" presStyleCnt="4"/>
      <dgm:spPr/>
      <dgm:t>
        <a:bodyPr/>
        <a:lstStyle/>
        <a:p>
          <a:endParaRPr lang="ru-RU"/>
        </a:p>
      </dgm:t>
    </dgm:pt>
    <dgm:pt modelId="{2C6F2F73-8073-4BF7-AD02-639AD51AF9F8}" type="pres">
      <dgm:prSet presAssocID="{0ECD0165-C727-487E-BE6E-95B72CD8C47B}" presName="hierChild4" presStyleCnt="0"/>
      <dgm:spPr/>
    </dgm:pt>
    <dgm:pt modelId="{16D4E1E2-C844-453D-AED6-745FFC86AE8D}" type="pres">
      <dgm:prSet presAssocID="{0ECD0165-C727-487E-BE6E-95B72CD8C47B}" presName="hierChild5" presStyleCnt="0"/>
      <dgm:spPr/>
    </dgm:pt>
    <dgm:pt modelId="{22C4469F-4AFB-45BF-9883-B9FCE16F3AAB}" type="pres">
      <dgm:prSet presAssocID="{0904BB22-67AB-464C-9FA5-71AF110164B0}" presName="Name37" presStyleLbl="parChTrans1D2" presStyleIdx="2" presStyleCnt="4"/>
      <dgm:spPr/>
      <dgm:t>
        <a:bodyPr/>
        <a:lstStyle/>
        <a:p>
          <a:endParaRPr lang="ru-RU"/>
        </a:p>
      </dgm:t>
    </dgm:pt>
    <dgm:pt modelId="{57E5728B-90A1-4219-A602-ACC5FD696200}" type="pres">
      <dgm:prSet presAssocID="{C9C8458E-6A15-47A6-92CF-B4F9E469D0A8}" presName="hierRoot2" presStyleCnt="0">
        <dgm:presLayoutVars>
          <dgm:hierBranch val="init"/>
        </dgm:presLayoutVars>
      </dgm:prSet>
      <dgm:spPr/>
    </dgm:pt>
    <dgm:pt modelId="{AE33A8B6-548D-4D9A-BCAF-728FF082938F}" type="pres">
      <dgm:prSet presAssocID="{C9C8458E-6A15-47A6-92CF-B4F9E469D0A8}" presName="rootComposite" presStyleCnt="0"/>
      <dgm:spPr/>
    </dgm:pt>
    <dgm:pt modelId="{4721897F-B8BE-45AC-8A2B-0CC87224142A}" type="pres">
      <dgm:prSet presAssocID="{C9C8458E-6A15-47A6-92CF-B4F9E469D0A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4D01E8-A04B-4B2A-B7F6-3AEE98885774}" type="pres">
      <dgm:prSet presAssocID="{C9C8458E-6A15-47A6-92CF-B4F9E469D0A8}" presName="rootConnector" presStyleLbl="node2" presStyleIdx="2" presStyleCnt="4"/>
      <dgm:spPr/>
      <dgm:t>
        <a:bodyPr/>
        <a:lstStyle/>
        <a:p>
          <a:endParaRPr lang="ru-RU"/>
        </a:p>
      </dgm:t>
    </dgm:pt>
    <dgm:pt modelId="{1ABD8C9A-843B-4199-94DC-8367A090BA4E}" type="pres">
      <dgm:prSet presAssocID="{C9C8458E-6A15-47A6-92CF-B4F9E469D0A8}" presName="hierChild4" presStyleCnt="0"/>
      <dgm:spPr/>
    </dgm:pt>
    <dgm:pt modelId="{03785FA3-3678-45BE-A428-F9B4DABA874E}" type="pres">
      <dgm:prSet presAssocID="{C9C8458E-6A15-47A6-92CF-B4F9E469D0A8}" presName="hierChild5" presStyleCnt="0"/>
      <dgm:spPr/>
    </dgm:pt>
    <dgm:pt modelId="{00B2ABE0-D76C-4B9C-AA17-2E71C693E527}" type="pres">
      <dgm:prSet presAssocID="{BA8CC1B6-E64C-4185-8CAF-D4EFF86A90CF}" presName="Name37" presStyleLbl="parChTrans1D2" presStyleIdx="3" presStyleCnt="4"/>
      <dgm:spPr/>
      <dgm:t>
        <a:bodyPr/>
        <a:lstStyle/>
        <a:p>
          <a:endParaRPr lang="ru-RU"/>
        </a:p>
      </dgm:t>
    </dgm:pt>
    <dgm:pt modelId="{65EE6448-6764-440C-A47A-FA803497EDA6}" type="pres">
      <dgm:prSet presAssocID="{5A2E1D40-1D60-4695-BD7B-D2288DB42A30}" presName="hierRoot2" presStyleCnt="0">
        <dgm:presLayoutVars>
          <dgm:hierBranch val="init"/>
        </dgm:presLayoutVars>
      </dgm:prSet>
      <dgm:spPr/>
    </dgm:pt>
    <dgm:pt modelId="{DDB865C9-F3F3-48D0-B4A1-5B280530247C}" type="pres">
      <dgm:prSet presAssocID="{5A2E1D40-1D60-4695-BD7B-D2288DB42A30}" presName="rootComposite" presStyleCnt="0"/>
      <dgm:spPr/>
    </dgm:pt>
    <dgm:pt modelId="{B77E5EF3-EBB8-4924-A171-4C6CF069E1E2}" type="pres">
      <dgm:prSet presAssocID="{5A2E1D40-1D60-4695-BD7B-D2288DB42A30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7C3CA5-7F85-4257-84AE-97DFCE6A60B5}" type="pres">
      <dgm:prSet presAssocID="{5A2E1D40-1D60-4695-BD7B-D2288DB42A30}" presName="rootConnector" presStyleLbl="node2" presStyleIdx="3" presStyleCnt="4"/>
      <dgm:spPr/>
      <dgm:t>
        <a:bodyPr/>
        <a:lstStyle/>
        <a:p>
          <a:endParaRPr lang="ru-RU"/>
        </a:p>
      </dgm:t>
    </dgm:pt>
    <dgm:pt modelId="{7190BF0B-CC63-410A-A4C4-31E50A179E32}" type="pres">
      <dgm:prSet presAssocID="{5A2E1D40-1D60-4695-BD7B-D2288DB42A30}" presName="hierChild4" presStyleCnt="0"/>
      <dgm:spPr/>
    </dgm:pt>
    <dgm:pt modelId="{BB705FB8-CE26-4852-B471-9E710FA56F5B}" type="pres">
      <dgm:prSet presAssocID="{5A2E1D40-1D60-4695-BD7B-D2288DB42A30}" presName="hierChild5" presStyleCnt="0"/>
      <dgm:spPr/>
    </dgm:pt>
    <dgm:pt modelId="{4C69954B-94D3-49AB-9254-F21C8334912D}" type="pres">
      <dgm:prSet presAssocID="{34F98B7D-9E54-4E36-BA7E-F1ACD8C93B3E}" presName="hierChild3" presStyleCnt="0"/>
      <dgm:spPr/>
    </dgm:pt>
  </dgm:ptLst>
  <dgm:cxnLst>
    <dgm:cxn modelId="{C08C255B-2F82-481E-A132-40FF6ED50CB1}" type="presOf" srcId="{0ECD0165-C727-487E-BE6E-95B72CD8C47B}" destId="{70F8D4C6-C120-4312-8562-C521B5C9C11D}" srcOrd="1" destOrd="0" presId="urn:microsoft.com/office/officeart/2005/8/layout/orgChart1"/>
    <dgm:cxn modelId="{10BE5319-4452-446D-A822-E9756293C989}" type="presOf" srcId="{34F98B7D-9E54-4E36-BA7E-F1ACD8C93B3E}" destId="{9EE85733-123C-49A8-9EDE-445E5895F387}" srcOrd="0" destOrd="0" presId="urn:microsoft.com/office/officeart/2005/8/layout/orgChart1"/>
    <dgm:cxn modelId="{49487544-B49C-4AE9-A62F-2E0534592210}" type="presOf" srcId="{0ECD0165-C727-487E-BE6E-95B72CD8C47B}" destId="{110CD6C9-3130-4D65-AFD5-5D4A457EF937}" srcOrd="0" destOrd="0" presId="urn:microsoft.com/office/officeart/2005/8/layout/orgChart1"/>
    <dgm:cxn modelId="{D1CA9D23-7855-42FC-9180-98F1E6BA2A84}" type="presOf" srcId="{0F135F75-52AC-4073-9A92-CEAD3E3D5961}" destId="{AF3AFD0E-7D2F-4BC5-88DE-A378BBA789E5}" srcOrd="0" destOrd="0" presId="urn:microsoft.com/office/officeart/2005/8/layout/orgChart1"/>
    <dgm:cxn modelId="{6C94DAB1-9C4A-4EA2-9C68-639C9CA5D2D5}" srcId="{2FC5BC4A-E522-4E59-B471-D2599B3C4054}" destId="{34F98B7D-9E54-4E36-BA7E-F1ACD8C93B3E}" srcOrd="0" destOrd="0" parTransId="{73E6F710-186C-4049-94BA-84613E044424}" sibTransId="{CB9F41AB-4181-45AB-8ECA-DFD831A7DF45}"/>
    <dgm:cxn modelId="{B12A702B-5571-49DA-BFC6-FD6C58D040F5}" srcId="{34F98B7D-9E54-4E36-BA7E-F1ACD8C93B3E}" destId="{2CB76A92-351F-4EBA-A92B-474FB7C1ADF1}" srcOrd="0" destOrd="0" parTransId="{765F7159-8A09-4B0E-94ED-EBF1FA47F882}" sibTransId="{F24B1859-0CF0-4B59-B8AE-E2825E3B3838}"/>
    <dgm:cxn modelId="{E71D7B80-FB82-423E-B3D5-F2E5129852C6}" type="presOf" srcId="{0904BB22-67AB-464C-9FA5-71AF110164B0}" destId="{22C4469F-4AFB-45BF-9883-B9FCE16F3AAB}" srcOrd="0" destOrd="0" presId="urn:microsoft.com/office/officeart/2005/8/layout/orgChart1"/>
    <dgm:cxn modelId="{39C4D3C7-5F2D-413A-9CEC-8EE663AB503F}" type="presOf" srcId="{2FC5BC4A-E522-4E59-B471-D2599B3C4054}" destId="{30D4392E-08F6-443D-A52D-E4A4B5011E61}" srcOrd="0" destOrd="0" presId="urn:microsoft.com/office/officeart/2005/8/layout/orgChart1"/>
    <dgm:cxn modelId="{C5D2D26D-23CE-44D9-B063-EF3E538FB629}" srcId="{34F98B7D-9E54-4E36-BA7E-F1ACD8C93B3E}" destId="{0ECD0165-C727-487E-BE6E-95B72CD8C47B}" srcOrd="1" destOrd="0" parTransId="{0F135F75-52AC-4073-9A92-CEAD3E3D5961}" sibTransId="{FA7CF540-56B7-46A4-BCBD-F959317C436A}"/>
    <dgm:cxn modelId="{333749E1-E4CA-45E8-AF6D-7D4AB2AC7937}" type="presOf" srcId="{765F7159-8A09-4B0E-94ED-EBF1FA47F882}" destId="{2644F4F1-CA51-4B43-AB29-EBCF6FCAFC4D}" srcOrd="0" destOrd="0" presId="urn:microsoft.com/office/officeart/2005/8/layout/orgChart1"/>
    <dgm:cxn modelId="{16F673E5-0A73-4271-84AB-77D6BBF09075}" type="presOf" srcId="{5A2E1D40-1D60-4695-BD7B-D2288DB42A30}" destId="{B77E5EF3-EBB8-4924-A171-4C6CF069E1E2}" srcOrd="0" destOrd="0" presId="urn:microsoft.com/office/officeart/2005/8/layout/orgChart1"/>
    <dgm:cxn modelId="{79611BF6-5ABA-4FA0-8EF6-8B97293A344F}" type="presOf" srcId="{2CB76A92-351F-4EBA-A92B-474FB7C1ADF1}" destId="{D36F1BDC-4EDE-48E3-9DFB-C206644012B0}" srcOrd="0" destOrd="0" presId="urn:microsoft.com/office/officeart/2005/8/layout/orgChart1"/>
    <dgm:cxn modelId="{DA4CDC23-4952-43D1-AF4E-2DFEBAEBE3DE}" type="presOf" srcId="{BA8CC1B6-E64C-4185-8CAF-D4EFF86A90CF}" destId="{00B2ABE0-D76C-4B9C-AA17-2E71C693E527}" srcOrd="0" destOrd="0" presId="urn:microsoft.com/office/officeart/2005/8/layout/orgChart1"/>
    <dgm:cxn modelId="{484E836C-2241-4ED9-A42D-1528115ABFA4}" type="presOf" srcId="{C9C8458E-6A15-47A6-92CF-B4F9E469D0A8}" destId="{984D01E8-A04B-4B2A-B7F6-3AEE98885774}" srcOrd="1" destOrd="0" presId="urn:microsoft.com/office/officeart/2005/8/layout/orgChart1"/>
    <dgm:cxn modelId="{E7649884-3EDF-46F4-9FB2-2B7DD8F878E5}" type="presOf" srcId="{5A2E1D40-1D60-4695-BD7B-D2288DB42A30}" destId="{B37C3CA5-7F85-4257-84AE-97DFCE6A60B5}" srcOrd="1" destOrd="0" presId="urn:microsoft.com/office/officeart/2005/8/layout/orgChart1"/>
    <dgm:cxn modelId="{EA1F3AF4-5E1D-4D06-BC9F-77B80D59B1C2}" type="presOf" srcId="{2CB76A92-351F-4EBA-A92B-474FB7C1ADF1}" destId="{4BE3D517-2184-4560-A7B0-B8899443E6A8}" srcOrd="1" destOrd="0" presId="urn:microsoft.com/office/officeart/2005/8/layout/orgChart1"/>
    <dgm:cxn modelId="{DF625374-C8D3-4E4C-9456-F6527BFDE23B}" type="presOf" srcId="{C9C8458E-6A15-47A6-92CF-B4F9E469D0A8}" destId="{4721897F-B8BE-45AC-8A2B-0CC87224142A}" srcOrd="0" destOrd="0" presId="urn:microsoft.com/office/officeart/2005/8/layout/orgChart1"/>
    <dgm:cxn modelId="{8292BB92-C402-42DF-B093-AB6EA2B2839E}" type="presOf" srcId="{34F98B7D-9E54-4E36-BA7E-F1ACD8C93B3E}" destId="{1816C1D0-5410-4F2B-A4AD-6C1AF221D07D}" srcOrd="1" destOrd="0" presId="urn:microsoft.com/office/officeart/2005/8/layout/orgChart1"/>
    <dgm:cxn modelId="{7AAFDF94-90D3-4319-8560-6E41D88D8BB8}" srcId="{34F98B7D-9E54-4E36-BA7E-F1ACD8C93B3E}" destId="{5A2E1D40-1D60-4695-BD7B-D2288DB42A30}" srcOrd="3" destOrd="0" parTransId="{BA8CC1B6-E64C-4185-8CAF-D4EFF86A90CF}" sibTransId="{1688B9BD-3EF6-4523-87BE-35A52355D8AF}"/>
    <dgm:cxn modelId="{21772503-E233-48EC-A652-5D45A543A9BF}" srcId="{34F98B7D-9E54-4E36-BA7E-F1ACD8C93B3E}" destId="{C9C8458E-6A15-47A6-92CF-B4F9E469D0A8}" srcOrd="2" destOrd="0" parTransId="{0904BB22-67AB-464C-9FA5-71AF110164B0}" sibTransId="{6D8F89AF-4CD2-46EF-99C0-930A89632803}"/>
    <dgm:cxn modelId="{4F1125F4-FB37-4DF7-AF62-83EC38EB9D37}" type="presParOf" srcId="{30D4392E-08F6-443D-A52D-E4A4B5011E61}" destId="{8655A4D2-64CB-44FB-859A-953FAB66036B}" srcOrd="0" destOrd="0" presId="urn:microsoft.com/office/officeart/2005/8/layout/orgChart1"/>
    <dgm:cxn modelId="{37464E5A-13F0-4ECA-89A7-DBED0BB0DAD3}" type="presParOf" srcId="{8655A4D2-64CB-44FB-859A-953FAB66036B}" destId="{C62400D6-4BD9-474F-82B6-C4F0F60F1B47}" srcOrd="0" destOrd="0" presId="urn:microsoft.com/office/officeart/2005/8/layout/orgChart1"/>
    <dgm:cxn modelId="{9554B757-6F9F-48D9-9F0F-4BBF649B58B4}" type="presParOf" srcId="{C62400D6-4BD9-474F-82B6-C4F0F60F1B47}" destId="{9EE85733-123C-49A8-9EDE-445E5895F387}" srcOrd="0" destOrd="0" presId="urn:microsoft.com/office/officeart/2005/8/layout/orgChart1"/>
    <dgm:cxn modelId="{5723E3E7-28E6-4DBE-BB61-9666F9DF68F1}" type="presParOf" srcId="{C62400D6-4BD9-474F-82B6-C4F0F60F1B47}" destId="{1816C1D0-5410-4F2B-A4AD-6C1AF221D07D}" srcOrd="1" destOrd="0" presId="urn:microsoft.com/office/officeart/2005/8/layout/orgChart1"/>
    <dgm:cxn modelId="{B019391C-D5F4-482D-8C1C-20E2A288EC42}" type="presParOf" srcId="{8655A4D2-64CB-44FB-859A-953FAB66036B}" destId="{3EE0059F-FB98-49C0-8EDD-49E9D43129C2}" srcOrd="1" destOrd="0" presId="urn:microsoft.com/office/officeart/2005/8/layout/orgChart1"/>
    <dgm:cxn modelId="{C506249C-52F2-4646-8F95-18C11077F6DC}" type="presParOf" srcId="{3EE0059F-FB98-49C0-8EDD-49E9D43129C2}" destId="{2644F4F1-CA51-4B43-AB29-EBCF6FCAFC4D}" srcOrd="0" destOrd="0" presId="urn:microsoft.com/office/officeart/2005/8/layout/orgChart1"/>
    <dgm:cxn modelId="{1D8D7ADE-37FF-4DC3-98C4-4ABD8DC71CA9}" type="presParOf" srcId="{3EE0059F-FB98-49C0-8EDD-49E9D43129C2}" destId="{4EBE22A6-FC9E-4B28-A1C7-72E755FB51F9}" srcOrd="1" destOrd="0" presId="urn:microsoft.com/office/officeart/2005/8/layout/orgChart1"/>
    <dgm:cxn modelId="{A0C993D0-77E6-4997-8ACC-FEC9E2AA6B70}" type="presParOf" srcId="{4EBE22A6-FC9E-4B28-A1C7-72E755FB51F9}" destId="{37049E1B-98B7-4DEF-9697-929B12F925B3}" srcOrd="0" destOrd="0" presId="urn:microsoft.com/office/officeart/2005/8/layout/orgChart1"/>
    <dgm:cxn modelId="{B9756CE9-EB85-4862-9F63-36DC7950CA0B}" type="presParOf" srcId="{37049E1B-98B7-4DEF-9697-929B12F925B3}" destId="{D36F1BDC-4EDE-48E3-9DFB-C206644012B0}" srcOrd="0" destOrd="0" presId="urn:microsoft.com/office/officeart/2005/8/layout/orgChart1"/>
    <dgm:cxn modelId="{4AC8EFA3-9616-46F4-9451-1AB8ACA21669}" type="presParOf" srcId="{37049E1B-98B7-4DEF-9697-929B12F925B3}" destId="{4BE3D517-2184-4560-A7B0-B8899443E6A8}" srcOrd="1" destOrd="0" presId="urn:microsoft.com/office/officeart/2005/8/layout/orgChart1"/>
    <dgm:cxn modelId="{771F6614-2037-4FDD-BCBA-42D8E9390B57}" type="presParOf" srcId="{4EBE22A6-FC9E-4B28-A1C7-72E755FB51F9}" destId="{C3463C5E-44C7-4011-9500-9393D641E475}" srcOrd="1" destOrd="0" presId="urn:microsoft.com/office/officeart/2005/8/layout/orgChart1"/>
    <dgm:cxn modelId="{2950DF0D-5737-4984-8CCD-9B457DC069B6}" type="presParOf" srcId="{4EBE22A6-FC9E-4B28-A1C7-72E755FB51F9}" destId="{B95BA5DC-C885-44F2-8B95-8470AEFE50B5}" srcOrd="2" destOrd="0" presId="urn:microsoft.com/office/officeart/2005/8/layout/orgChart1"/>
    <dgm:cxn modelId="{2604A3E8-C4AA-4EDE-B3E1-2D7106F06634}" type="presParOf" srcId="{3EE0059F-FB98-49C0-8EDD-49E9D43129C2}" destId="{AF3AFD0E-7D2F-4BC5-88DE-A378BBA789E5}" srcOrd="2" destOrd="0" presId="urn:microsoft.com/office/officeart/2005/8/layout/orgChart1"/>
    <dgm:cxn modelId="{0D0C4726-AD8B-4643-8A3A-D8514660BF5F}" type="presParOf" srcId="{3EE0059F-FB98-49C0-8EDD-49E9D43129C2}" destId="{F0F97A80-16A7-46A1-B764-D534A3A824E3}" srcOrd="3" destOrd="0" presId="urn:microsoft.com/office/officeart/2005/8/layout/orgChart1"/>
    <dgm:cxn modelId="{74561217-82FB-4E25-A0BC-7846E014C934}" type="presParOf" srcId="{F0F97A80-16A7-46A1-B764-D534A3A824E3}" destId="{31D48CC3-98A7-4CC2-AB77-49C15B4D6365}" srcOrd="0" destOrd="0" presId="urn:microsoft.com/office/officeart/2005/8/layout/orgChart1"/>
    <dgm:cxn modelId="{2091E5FE-2032-4B65-B2DE-D4A252E8B630}" type="presParOf" srcId="{31D48CC3-98A7-4CC2-AB77-49C15B4D6365}" destId="{110CD6C9-3130-4D65-AFD5-5D4A457EF937}" srcOrd="0" destOrd="0" presId="urn:microsoft.com/office/officeart/2005/8/layout/orgChart1"/>
    <dgm:cxn modelId="{6A925DA2-E9BF-4DF2-9C57-C9EAD7E8F13D}" type="presParOf" srcId="{31D48CC3-98A7-4CC2-AB77-49C15B4D6365}" destId="{70F8D4C6-C120-4312-8562-C521B5C9C11D}" srcOrd="1" destOrd="0" presId="urn:microsoft.com/office/officeart/2005/8/layout/orgChart1"/>
    <dgm:cxn modelId="{C94B67F5-37D0-48FA-8893-FD840E1E807D}" type="presParOf" srcId="{F0F97A80-16A7-46A1-B764-D534A3A824E3}" destId="{2C6F2F73-8073-4BF7-AD02-639AD51AF9F8}" srcOrd="1" destOrd="0" presId="urn:microsoft.com/office/officeart/2005/8/layout/orgChart1"/>
    <dgm:cxn modelId="{1D6BAB81-CBD6-4A1E-A897-FEB809A48841}" type="presParOf" srcId="{F0F97A80-16A7-46A1-B764-D534A3A824E3}" destId="{16D4E1E2-C844-453D-AED6-745FFC86AE8D}" srcOrd="2" destOrd="0" presId="urn:microsoft.com/office/officeart/2005/8/layout/orgChart1"/>
    <dgm:cxn modelId="{380BE5CE-141F-47BB-8595-0A17FA297639}" type="presParOf" srcId="{3EE0059F-FB98-49C0-8EDD-49E9D43129C2}" destId="{22C4469F-4AFB-45BF-9883-B9FCE16F3AAB}" srcOrd="4" destOrd="0" presId="urn:microsoft.com/office/officeart/2005/8/layout/orgChart1"/>
    <dgm:cxn modelId="{F01E081F-D6B4-4758-8CF2-54B2F07E25E4}" type="presParOf" srcId="{3EE0059F-FB98-49C0-8EDD-49E9D43129C2}" destId="{57E5728B-90A1-4219-A602-ACC5FD696200}" srcOrd="5" destOrd="0" presId="urn:microsoft.com/office/officeart/2005/8/layout/orgChart1"/>
    <dgm:cxn modelId="{159C2068-DEC0-4996-9A2B-742BEB831297}" type="presParOf" srcId="{57E5728B-90A1-4219-A602-ACC5FD696200}" destId="{AE33A8B6-548D-4D9A-BCAF-728FF082938F}" srcOrd="0" destOrd="0" presId="urn:microsoft.com/office/officeart/2005/8/layout/orgChart1"/>
    <dgm:cxn modelId="{CFD5E9AE-BC09-4DCF-A719-B76FDCC2A770}" type="presParOf" srcId="{AE33A8B6-548D-4D9A-BCAF-728FF082938F}" destId="{4721897F-B8BE-45AC-8A2B-0CC87224142A}" srcOrd="0" destOrd="0" presId="urn:microsoft.com/office/officeart/2005/8/layout/orgChart1"/>
    <dgm:cxn modelId="{E2D340DC-D228-41CB-8CA0-F34B301492A4}" type="presParOf" srcId="{AE33A8B6-548D-4D9A-BCAF-728FF082938F}" destId="{984D01E8-A04B-4B2A-B7F6-3AEE98885774}" srcOrd="1" destOrd="0" presId="urn:microsoft.com/office/officeart/2005/8/layout/orgChart1"/>
    <dgm:cxn modelId="{C93D7871-03AD-48D9-830C-83DF2BF37C5F}" type="presParOf" srcId="{57E5728B-90A1-4219-A602-ACC5FD696200}" destId="{1ABD8C9A-843B-4199-94DC-8367A090BA4E}" srcOrd="1" destOrd="0" presId="urn:microsoft.com/office/officeart/2005/8/layout/orgChart1"/>
    <dgm:cxn modelId="{21B2E9C0-3E47-4B15-94E0-49BF48CC1631}" type="presParOf" srcId="{57E5728B-90A1-4219-A602-ACC5FD696200}" destId="{03785FA3-3678-45BE-A428-F9B4DABA874E}" srcOrd="2" destOrd="0" presId="urn:microsoft.com/office/officeart/2005/8/layout/orgChart1"/>
    <dgm:cxn modelId="{DC35AC2B-17A2-4574-B728-0CE1BB9AEF51}" type="presParOf" srcId="{3EE0059F-FB98-49C0-8EDD-49E9D43129C2}" destId="{00B2ABE0-D76C-4B9C-AA17-2E71C693E527}" srcOrd="6" destOrd="0" presId="urn:microsoft.com/office/officeart/2005/8/layout/orgChart1"/>
    <dgm:cxn modelId="{CDB32234-29E7-41E2-9D8E-FC3CE4264368}" type="presParOf" srcId="{3EE0059F-FB98-49C0-8EDD-49E9D43129C2}" destId="{65EE6448-6764-440C-A47A-FA803497EDA6}" srcOrd="7" destOrd="0" presId="urn:microsoft.com/office/officeart/2005/8/layout/orgChart1"/>
    <dgm:cxn modelId="{11EE36D2-7E96-415B-9418-7BCE40D92546}" type="presParOf" srcId="{65EE6448-6764-440C-A47A-FA803497EDA6}" destId="{DDB865C9-F3F3-48D0-B4A1-5B280530247C}" srcOrd="0" destOrd="0" presId="urn:microsoft.com/office/officeart/2005/8/layout/orgChart1"/>
    <dgm:cxn modelId="{9ADA2A54-7F47-4C6E-9145-DDA5DE4F8855}" type="presParOf" srcId="{DDB865C9-F3F3-48D0-B4A1-5B280530247C}" destId="{B77E5EF3-EBB8-4924-A171-4C6CF069E1E2}" srcOrd="0" destOrd="0" presId="urn:microsoft.com/office/officeart/2005/8/layout/orgChart1"/>
    <dgm:cxn modelId="{F844E766-CCD5-4332-AFED-59651F895AD9}" type="presParOf" srcId="{DDB865C9-F3F3-48D0-B4A1-5B280530247C}" destId="{B37C3CA5-7F85-4257-84AE-97DFCE6A60B5}" srcOrd="1" destOrd="0" presId="urn:microsoft.com/office/officeart/2005/8/layout/orgChart1"/>
    <dgm:cxn modelId="{74460228-C7E3-4CF4-BDEA-017B7AC70E39}" type="presParOf" srcId="{65EE6448-6764-440C-A47A-FA803497EDA6}" destId="{7190BF0B-CC63-410A-A4C4-31E50A179E32}" srcOrd="1" destOrd="0" presId="urn:microsoft.com/office/officeart/2005/8/layout/orgChart1"/>
    <dgm:cxn modelId="{D4B11A66-9ABB-413F-BA54-D69FC3EB0F7D}" type="presParOf" srcId="{65EE6448-6764-440C-A47A-FA803497EDA6}" destId="{BB705FB8-CE26-4852-B471-9E710FA56F5B}" srcOrd="2" destOrd="0" presId="urn:microsoft.com/office/officeart/2005/8/layout/orgChart1"/>
    <dgm:cxn modelId="{31EF2213-F460-4644-BFD6-67E92E018D1A}" type="presParOf" srcId="{8655A4D2-64CB-44FB-859A-953FAB66036B}" destId="{4C69954B-94D3-49AB-9254-F21C833491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B2ABE0-D76C-4B9C-AA17-2E71C693E527}">
      <dsp:nvSpPr>
        <dsp:cNvPr id="0" name=""/>
        <dsp:cNvSpPr/>
      </dsp:nvSpPr>
      <dsp:spPr>
        <a:xfrm>
          <a:off x="4320479" y="1496429"/>
          <a:ext cx="3383826" cy="391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58"/>
              </a:lnTo>
              <a:lnTo>
                <a:pt x="3383826" y="195758"/>
              </a:lnTo>
              <a:lnTo>
                <a:pt x="3383826" y="3915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C4469F-4AFB-45BF-9883-B9FCE16F3AAB}">
      <dsp:nvSpPr>
        <dsp:cNvPr id="0" name=""/>
        <dsp:cNvSpPr/>
      </dsp:nvSpPr>
      <dsp:spPr>
        <a:xfrm>
          <a:off x="4320479" y="1496429"/>
          <a:ext cx="1127942" cy="3915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758"/>
              </a:lnTo>
              <a:lnTo>
                <a:pt x="1127942" y="195758"/>
              </a:lnTo>
              <a:lnTo>
                <a:pt x="1127942" y="3915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3AFD0E-7D2F-4BC5-88DE-A378BBA789E5}">
      <dsp:nvSpPr>
        <dsp:cNvPr id="0" name=""/>
        <dsp:cNvSpPr/>
      </dsp:nvSpPr>
      <dsp:spPr>
        <a:xfrm>
          <a:off x="3192537" y="1496429"/>
          <a:ext cx="1127942" cy="391517"/>
        </a:xfrm>
        <a:custGeom>
          <a:avLst/>
          <a:gdLst/>
          <a:ahLst/>
          <a:cxnLst/>
          <a:rect l="0" t="0" r="0" b="0"/>
          <a:pathLst>
            <a:path>
              <a:moveTo>
                <a:pt x="1127942" y="0"/>
              </a:moveTo>
              <a:lnTo>
                <a:pt x="1127942" y="195758"/>
              </a:lnTo>
              <a:lnTo>
                <a:pt x="0" y="195758"/>
              </a:lnTo>
              <a:lnTo>
                <a:pt x="0" y="3915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4F4F1-CA51-4B43-AB29-EBCF6FCAFC4D}">
      <dsp:nvSpPr>
        <dsp:cNvPr id="0" name=""/>
        <dsp:cNvSpPr/>
      </dsp:nvSpPr>
      <dsp:spPr>
        <a:xfrm>
          <a:off x="936653" y="1496429"/>
          <a:ext cx="3383826" cy="391517"/>
        </a:xfrm>
        <a:custGeom>
          <a:avLst/>
          <a:gdLst/>
          <a:ahLst/>
          <a:cxnLst/>
          <a:rect l="0" t="0" r="0" b="0"/>
          <a:pathLst>
            <a:path>
              <a:moveTo>
                <a:pt x="3383826" y="0"/>
              </a:moveTo>
              <a:lnTo>
                <a:pt x="3383826" y="195758"/>
              </a:lnTo>
              <a:lnTo>
                <a:pt x="0" y="195758"/>
              </a:lnTo>
              <a:lnTo>
                <a:pt x="0" y="3915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85733-123C-49A8-9EDE-445E5895F387}">
      <dsp:nvSpPr>
        <dsp:cNvPr id="0" name=""/>
        <dsp:cNvSpPr/>
      </dsp:nvSpPr>
      <dsp:spPr>
        <a:xfrm>
          <a:off x="3388296" y="564245"/>
          <a:ext cx="1864367" cy="9321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СОСТАВ ФАРФОРА</a:t>
          </a:r>
          <a:endParaRPr lang="ru-RU" sz="3100" kern="1200" dirty="0"/>
        </a:p>
      </dsp:txBody>
      <dsp:txXfrm>
        <a:off x="3388296" y="564245"/>
        <a:ext cx="1864367" cy="932183"/>
      </dsp:txXfrm>
    </dsp:sp>
    <dsp:sp modelId="{D36F1BDC-4EDE-48E3-9DFB-C206644012B0}">
      <dsp:nvSpPr>
        <dsp:cNvPr id="0" name=""/>
        <dsp:cNvSpPr/>
      </dsp:nvSpPr>
      <dsp:spPr>
        <a:xfrm>
          <a:off x="4469" y="1887946"/>
          <a:ext cx="1864367" cy="9321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КАОЛИН</a:t>
          </a:r>
          <a:endParaRPr lang="ru-RU" sz="3100" kern="1200" dirty="0"/>
        </a:p>
      </dsp:txBody>
      <dsp:txXfrm>
        <a:off x="4469" y="1887946"/>
        <a:ext cx="1864367" cy="932183"/>
      </dsp:txXfrm>
    </dsp:sp>
    <dsp:sp modelId="{110CD6C9-3130-4D65-AFD5-5D4A457EF937}">
      <dsp:nvSpPr>
        <dsp:cNvPr id="0" name=""/>
        <dsp:cNvSpPr/>
      </dsp:nvSpPr>
      <dsp:spPr>
        <a:xfrm>
          <a:off x="2260354" y="1887946"/>
          <a:ext cx="1864367" cy="9321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ПОЛЕВОЙ ШПАТ</a:t>
          </a:r>
          <a:endParaRPr lang="ru-RU" sz="3100" kern="1200" dirty="0"/>
        </a:p>
      </dsp:txBody>
      <dsp:txXfrm>
        <a:off x="2260354" y="1887946"/>
        <a:ext cx="1864367" cy="932183"/>
      </dsp:txXfrm>
    </dsp:sp>
    <dsp:sp modelId="{4721897F-B8BE-45AC-8A2B-0CC87224142A}">
      <dsp:nvSpPr>
        <dsp:cNvPr id="0" name=""/>
        <dsp:cNvSpPr/>
      </dsp:nvSpPr>
      <dsp:spPr>
        <a:xfrm>
          <a:off x="4516238" y="1887946"/>
          <a:ext cx="1864367" cy="9321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КВАРЦ</a:t>
          </a:r>
          <a:endParaRPr lang="ru-RU" sz="3100" kern="1200" dirty="0"/>
        </a:p>
      </dsp:txBody>
      <dsp:txXfrm>
        <a:off x="4516238" y="1887946"/>
        <a:ext cx="1864367" cy="932183"/>
      </dsp:txXfrm>
    </dsp:sp>
    <dsp:sp modelId="{B77E5EF3-EBB8-4924-A171-4C6CF069E1E2}">
      <dsp:nvSpPr>
        <dsp:cNvPr id="0" name=""/>
        <dsp:cNvSpPr/>
      </dsp:nvSpPr>
      <dsp:spPr>
        <a:xfrm>
          <a:off x="6772122" y="1887946"/>
          <a:ext cx="1864367" cy="9321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ГЛИНА</a:t>
          </a:r>
          <a:endParaRPr lang="ru-RU" sz="3100" kern="1200" dirty="0"/>
        </a:p>
      </dsp:txBody>
      <dsp:txXfrm>
        <a:off x="6772122" y="1887946"/>
        <a:ext cx="1864367" cy="932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F5D59-18B3-4105-8E66-508B38DE3E04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8CE02-FBD8-455A-BBD0-1009038881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A926-9A3F-41F5-B550-67906CAE4834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D4BD-5989-453A-BBE4-BCA1B2DEE81A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50237-D03E-4830-B0AB-BAA365BB8D3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1CB4D-721E-430F-9462-42CA41C33E54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1354-1524-49B1-9D67-4FE862BA7D11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7A72-B362-4AD9-8FCA-5CF0648D041B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F6B3B-F9B8-4146-B67D-448F5BE25330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EA875-87E8-49B4-9D21-44BCB8C155F6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294E0-7A44-4F80-BBF6-9B58FA760801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26016-223B-4091-9B5C-0290FB8AE43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566D4-081C-49ED-9BD0-661D655F7CDB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DBB3D-2B2F-446E-9C85-1635E1B02052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5EC01-561F-4FF7-B053-7EFD99501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3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arts.imextrade.ru/cms_files/Image/chinese_arts/chi_farfor5.jpg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Фарфор</a:t>
            </a:r>
            <a:endParaRPr lang="ru-RU" sz="9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16EAC-8242-4DD9-99AD-0F907B26C436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Материалы и инструменты Лепка: ЭТО ИНТЕРЕСНО!!! Фарфор холодный. Фото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764704"/>
            <a:ext cx="7550892" cy="5256584"/>
          </a:xfrm>
          <a:prstGeom prst="rect">
            <a:avLst/>
          </a:prstGeom>
          <a:noFill/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49B5-56B0-4069-B5AC-F4C36C5E9DFC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 Мастер-класс, Материалы и инструменты, Поделка, изделие Лепка: самый простой рецепт холодного фарфора (мастики) БЕЗ КЛЕЯ!!! Фарфор холодный Отдых. Фото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08520" y="0"/>
            <a:ext cx="4953000" cy="3714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 Мастер-класс, Материалы и инструменты, Поделка, изделие Лепка: самый простой рецепт холодного фарфора (мастики) БЕЗ КЛЕЯ!!! Фарфор холодный Отдых. Фото 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0"/>
            <a:ext cx="4953000" cy="3714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 Мастер-класс, Материалы и инструменты, Поделка, изделие Лепка: самый простой рецепт холодного фарфора (мастики) БЕЗ КЛЕЯ!!! Фарфор холодный Отдых. Фото 1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3143249"/>
            <a:ext cx="4953000" cy="3714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8181-09BE-4B41-89AE-11F5BC197872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Изделия из «холодного фарфора»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2530" name="Picture 2" descr="http://img.vrukodelii.com/wp-content/uploads/2012/11/holodnyiy-farfo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052736"/>
            <a:ext cx="7017507" cy="55137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8935B-3FEB-43D3-AB67-10D2EC627A8A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Изделия из «холодного фарфора»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4578" name="Picture 2" descr="http://www.yaplakal.com/uploads/post-3-134573468873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1124744"/>
            <a:ext cx="4860032" cy="3645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i048.radikal.ru/1102/05/4c5f48184b5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1556792"/>
            <a:ext cx="2657475" cy="2381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4" name="Picture 8" descr="http://cs1.livemaster.ru/foto/large/2514820646-ukrasheniya-sergi-siren-n962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180528" y="4841776"/>
            <a:ext cx="3168352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6" name="Picture 10" descr="http://best-hands.ru/data/all/ukrasheniya-ezhnaya-vesn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8" y="4293096"/>
            <a:ext cx="255013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8" name="Picture 12" descr="http://www.stranamam.ru/data/cache/2012jan/31/29/3599064_62624nothumb50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1556792"/>
            <a:ext cx="2938394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0" name="Picture 14" descr="http://teplo4you.com.ua/uploads/posts/2012-06/1339364410_ebf3941739n897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1840" y="4625752"/>
            <a:ext cx="293716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890-96CA-4DDD-8BF0-43CF8D0A724A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Успехов в творчестве!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 Мастер-класс, Материалы и инструменты Лепка: Незабудки о проволоке (ХФ) Проволока, Фарфор холодный. Фото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2060848"/>
            <a:ext cx="3816424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0E53-4C39-4E7F-B5D6-6C64DD615EC8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\ШКОЛА\2012-2013\2012-10-12 Химич.кружок\холодный фарфор\024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72749"/>
            <a:ext cx="8280920" cy="5520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Мастерская по изготовлению холодного фарфора  8 «А»</a:t>
            </a:r>
            <a:endParaRPr lang="ru-RU" sz="3600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A83B-97B9-453B-BC54-07F25E6EFA92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ШКОЛА\2012-2013\2012-10-12 Химич.кружок\холодный фарфор\0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764704"/>
            <a:ext cx="8424937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EA41A-0B1B-4B84-A8D1-99C8C88C6FB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ФОТО\ШКОЛА\2012-2013\2012-10-12 Химич.кружок\холодный фарфор\0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548680"/>
            <a:ext cx="8532948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02E0-1E37-4DCC-B659-C9BA5251D245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620688"/>
            <a:ext cx="4690864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Мастерская по изготовлению холодного фарфора  8 «А»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099" name="Picture 3" descr="D:\ФОТО\ШКОЛА\2012-2013\2012-10-12 Химич.кружок\холодный фарфор\0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3131840" cy="2772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D:\ФОТО\ШКОЛА\2012-2013\2012-10-12 Химич.кружок\холодный фарфор\0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780928"/>
            <a:ext cx="5904656" cy="3936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51520" y="3356992"/>
            <a:ext cx="25922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Мастер-класс по лепке розы</a:t>
            </a:r>
          </a:p>
          <a:p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Главный мастер – </a:t>
            </a:r>
            <a:r>
              <a:rPr lang="ru-RU" sz="32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Носуля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Ксения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4E023-5CAC-4E8A-8458-3317D6C1FC19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mastera-sibiri.ru/published/publicdata/MASTERASIBIRI/attachments/SC/products_pictures/%D0%93%D0%BE%D1%80%D1%88%D0%BE%D0%BA%20%D0%B4%D0%BB%D1%8F%20%D0%BC%D0%B5%D0%B4%D0%B0%20(%D1%82%D0%B5%D1%80%D1%80%D0%B0%D0%BA%D0%BE%D1%82)%20%D0%B0%D0%A2%D0%9A03%D1%82_en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4653136"/>
            <a:ext cx="2880320" cy="2204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Фарфор</a:t>
            </a:r>
            <a:r>
              <a:rPr lang="ru-RU" dirty="0"/>
              <a:t>  — вид </a:t>
            </a:r>
            <a:r>
              <a:rPr lang="ru-RU" dirty="0" smtClean="0"/>
              <a:t>керамики, </a:t>
            </a:r>
            <a:r>
              <a:rPr lang="ru-RU" dirty="0"/>
              <a:t>непроницаемый для </a:t>
            </a:r>
            <a:r>
              <a:rPr lang="ru-RU" dirty="0" smtClean="0"/>
              <a:t>воды</a:t>
            </a:r>
            <a:r>
              <a:rPr lang="ru-RU" dirty="0"/>
              <a:t> и </a:t>
            </a:r>
            <a:r>
              <a:rPr lang="ru-RU" dirty="0" smtClean="0"/>
              <a:t>газа. </a:t>
            </a:r>
            <a:r>
              <a:rPr lang="ru-RU" dirty="0"/>
              <a:t>В тонком слое просвечивается. При лёгком ударе деревянной палочкой издаёт характерный высокий чистый звук.</a:t>
            </a:r>
          </a:p>
        </p:txBody>
      </p:sp>
      <p:pic>
        <p:nvPicPr>
          <p:cNvPr id="16386" name="Picture 2" descr="http://www.litsovet.ru/files/2019/material_images/Minich_E_I_GONChARNYJi_KRUG_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653136"/>
            <a:ext cx="3347864" cy="2204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764704"/>
            <a:ext cx="9793088" cy="108012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Керамика</a:t>
            </a: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 </a:t>
            </a:r>
            <a:r>
              <a:rPr lang="ru-RU" sz="2800" dirty="0">
                <a:latin typeface="Monotype Corsiva" pitchFamily="66" charset="0"/>
              </a:rPr>
              <a:t> </a:t>
            </a: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— изделия из неорганических материалов (например, 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глины) </a:t>
            </a:r>
            <a:r>
              <a:rPr lang="ru-RU" sz="2800" dirty="0">
                <a:solidFill>
                  <a:srgbClr val="C00000"/>
                </a:solidFill>
                <a:latin typeface="Monotype Corsiva" pitchFamily="66" charset="0"/>
              </a:rPr>
              <a:t>и их смесей с минеральными добавками, изготавливаемые под воздействием высокой температуры с последующим охлаждением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Керамика – это глина, прошедшая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 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обжиг.</a:t>
            </a:r>
            <a:r>
              <a:rPr lang="ru-RU" sz="2800" dirty="0">
                <a:latin typeface="Monotype Corsiva" pitchFamily="66" charset="0"/>
              </a:rPr>
              <a:t/>
            </a:r>
            <a:br>
              <a:rPr lang="ru-RU" sz="2800" dirty="0">
                <a:latin typeface="Monotype Corsiva" pitchFamily="66" charset="0"/>
              </a:rPr>
            </a:b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6388" name="Picture 4" descr="http://allcrimea.net/news/photo/big/12209443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4653136"/>
            <a:ext cx="2915816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B1B4-6C54-4474-B612-CABDF0AFC1EC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3131840" y="6492875"/>
            <a:ext cx="2895600" cy="365125"/>
          </a:xfrm>
        </p:spPr>
        <p:txBody>
          <a:bodyPr/>
          <a:lstStyle/>
          <a:p>
            <a:r>
              <a:rPr lang="ru-RU" dirty="0" smtClean="0"/>
              <a:t>Алферова М.В.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 истории фарфора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1224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Фарфор впервые был получен в </a:t>
            </a:r>
            <a:r>
              <a:rPr lang="ru-RU" dirty="0" smtClean="0">
                <a:solidFill>
                  <a:srgbClr val="C00000"/>
                </a:solidFill>
              </a:rPr>
              <a:t>620 г.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в Китае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>
                <a:solidFill>
                  <a:srgbClr val="C00000"/>
                </a:solidFill>
              </a:rPr>
              <a:t>1708 г.</a:t>
            </a:r>
            <a:r>
              <a:rPr lang="ru-RU" dirty="0" smtClean="0"/>
              <a:t> был получен </a:t>
            </a:r>
            <a:r>
              <a:rPr lang="ru-RU" i="1" dirty="0" smtClean="0">
                <a:solidFill>
                  <a:srgbClr val="C00000"/>
                </a:solidFill>
              </a:rPr>
              <a:t>европейский фарфор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Алферова М.В.</a:t>
            </a:r>
            <a:endParaRPr lang="ru-RU" dirty="0"/>
          </a:p>
        </p:txBody>
      </p:sp>
      <p:pic>
        <p:nvPicPr>
          <p:cNvPr id="5122" name="Picture 2" descr="File:Tschirnhau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924944"/>
            <a:ext cx="1944216" cy="2451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-108520" y="5517232"/>
            <a:ext cx="3203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Monotype Corsiva" pitchFamily="66" charset="0"/>
              </a:rPr>
              <a:t>Эренфрид</a:t>
            </a:r>
            <a:r>
              <a:rPr lang="ru-RU" sz="2400" b="1" dirty="0" smtClean="0">
                <a:latin typeface="Monotype Corsiva" pitchFamily="66" charset="0"/>
              </a:rPr>
              <a:t> Вальтер фон </a:t>
            </a:r>
            <a:r>
              <a:rPr lang="ru-RU" sz="2400" b="1" dirty="0" err="1" smtClean="0">
                <a:latin typeface="Monotype Corsiva" pitchFamily="66" charset="0"/>
              </a:rPr>
              <a:t>Чирнгауз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(1670 -1732)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5124" name="Picture 4" descr="File:Johann friedrich boettger0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2996952"/>
            <a:ext cx="1885950" cy="22574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588224" y="5445224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Иоганн Фридрих </a:t>
            </a:r>
            <a:r>
              <a:rPr lang="ru-RU" sz="2400" b="1" dirty="0" err="1" smtClean="0">
                <a:latin typeface="Monotype Corsiva" pitchFamily="66" charset="0"/>
              </a:rPr>
              <a:t>Бёттгер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(1700-1719)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2780928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 1710 году  Лейпциге была представлена посуда из «яшмового фарфора», а также образцы глазурованного и неглазурованного белого фарфора.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Фарфор в России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Отец русского фарфора –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Д.И. Виноградов </a:t>
            </a:r>
            <a:r>
              <a:rPr lang="ru-RU" sz="2800" b="1" dirty="0" smtClean="0">
                <a:latin typeface="Monotype Corsiva" pitchFamily="66" charset="0"/>
              </a:rPr>
              <a:t>(сподвижник Ломоносова). </a:t>
            </a:r>
          </a:p>
          <a:p>
            <a:r>
              <a:rPr lang="ru-RU" sz="2800" b="1" dirty="0" smtClean="0">
                <a:latin typeface="Monotype Corsiva" pitchFamily="66" charset="0"/>
              </a:rPr>
              <a:t>Мануфактура в Санкт-Петербурге, где он работал, со временем превратилась в Императорский фарфоровый завод.</a:t>
            </a:r>
            <a:endParaRPr lang="ru-RU" sz="2800" b="1" dirty="0">
              <a:latin typeface="Monotype Corsiva" pitchFamily="66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852936"/>
            <a:ext cx="2381250" cy="2781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924944"/>
            <a:ext cx="3489742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51520" y="5657671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Дмитрий Иванович Виноградов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(1720 – 1758).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5661248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Императорский фарфоровый завод </a:t>
            </a:r>
          </a:p>
          <a:p>
            <a:r>
              <a:rPr lang="ru-RU" sz="2400" b="1" i="1" dirty="0" smtClean="0">
                <a:latin typeface="Monotype Corsiva" pitchFamily="66" charset="0"/>
              </a:rPr>
              <a:t>Проспект </a:t>
            </a:r>
            <a:r>
              <a:rPr lang="ru-RU" sz="2400" b="1" i="1" dirty="0" err="1" smtClean="0">
                <a:latin typeface="Monotype Corsiva" pitchFamily="66" charset="0"/>
              </a:rPr>
              <a:t>Обуховской</a:t>
            </a:r>
            <a:r>
              <a:rPr lang="ru-RU" sz="2400" b="1" i="1" dirty="0" smtClean="0">
                <a:latin typeface="Monotype Corsiva" pitchFamily="66" charset="0"/>
              </a:rPr>
              <a:t> Обороны, 151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36869" name="Picture 5" descr="http://3.bp.blogspot.com/-UOYAcgKkVKI/UEXZcJJMXdI/AAAAAAAAAKQ/ZPBJU4QI2K0/s1600/cantata-farfor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3645024"/>
            <a:ext cx="1183804" cy="1183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СОСТАВ ФАРФОРА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5362" name="Picture 2" descr="File:KaolinUSGO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4365104"/>
            <a:ext cx="2167766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1" name="Схема 10"/>
          <p:cNvGraphicFramePr/>
          <p:nvPr/>
        </p:nvGraphicFramePr>
        <p:xfrm>
          <a:off x="179512" y="980728"/>
          <a:ext cx="864096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364" name="Picture 4" descr="Feldspar 165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339752" y="4365104"/>
            <a:ext cx="2047869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6" descr="File:Quartz Brésil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499992" y="4365104"/>
            <a:ext cx="2112234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8" descr="File:Clay-ss-200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804248" y="4365104"/>
            <a:ext cx="2226802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07504" y="6309320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  <a:r>
              <a:rPr lang="en-US" sz="2000" b="1" baseline="-25000" dirty="0" smtClean="0"/>
              <a:t>3</a:t>
            </a:r>
            <a:r>
              <a:rPr lang="ru-RU" sz="2000" b="1" dirty="0" smtClean="0"/>
              <a:t>*</a:t>
            </a:r>
            <a:r>
              <a:rPr lang="en-US" sz="2000" b="1" dirty="0" smtClean="0"/>
              <a:t>2SiO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*2H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55776" y="630932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К[</a:t>
            </a:r>
            <a:r>
              <a:rPr lang="en-US" sz="2000" b="1" dirty="0" smtClean="0"/>
              <a:t>AlSi</a:t>
            </a:r>
            <a:r>
              <a:rPr lang="en-US" sz="2000" b="1" baseline="-25000" dirty="0" smtClean="0"/>
              <a:t>3</a:t>
            </a:r>
            <a:r>
              <a:rPr lang="en-US" sz="2000" b="1" dirty="0" smtClean="0"/>
              <a:t>O</a:t>
            </a:r>
            <a:r>
              <a:rPr lang="en-US" sz="2000" b="1" baseline="-25000" dirty="0" smtClean="0"/>
              <a:t>8</a:t>
            </a:r>
            <a:r>
              <a:rPr lang="en-US" sz="2000" b="1" dirty="0" smtClean="0"/>
              <a:t>]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6309320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SiO</a:t>
            </a:r>
            <a:r>
              <a:rPr lang="en-US" sz="2000" b="1" baseline="-25000" dirty="0" smtClean="0"/>
              <a:t>2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6309320"/>
            <a:ext cx="2051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Al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  <a:r>
              <a:rPr lang="en-US" sz="2000" b="1" baseline="-25000" dirty="0" smtClean="0"/>
              <a:t>3</a:t>
            </a:r>
            <a:r>
              <a:rPr lang="ru-RU" sz="2000" b="1" dirty="0" smtClean="0"/>
              <a:t>*</a:t>
            </a:r>
            <a:r>
              <a:rPr lang="en-US" sz="2000" b="1" dirty="0" smtClean="0"/>
              <a:t>SiO</a:t>
            </a:r>
            <a:r>
              <a:rPr lang="en-US" sz="2000" b="1" baseline="-25000" dirty="0" smtClean="0"/>
              <a:t>2</a:t>
            </a:r>
            <a:r>
              <a:rPr lang="ru-RU" sz="2000" b="1" dirty="0" smtClean="0"/>
              <a:t>*</a:t>
            </a:r>
            <a:r>
              <a:rPr lang="en-US" sz="2000" b="1" dirty="0" smtClean="0"/>
              <a:t>H</a:t>
            </a:r>
            <a:r>
              <a:rPr lang="en-US" sz="2000" b="1" baseline="-25000" dirty="0" smtClean="0"/>
              <a:t>2</a:t>
            </a:r>
            <a:r>
              <a:rPr lang="en-US" sz="2000" b="1" dirty="0" smtClean="0"/>
              <a:t>O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7" descr="http://www.kz.all.biz/img/kz/catalog/14216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764704"/>
            <a:ext cx="5112568" cy="54534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Изделия из фарфора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2757-6F55-44B8-80B2-9B5368901826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899592" y="170080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55576" y="134076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" name="Picture 1" descr="I:\картинки фарфор\301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052736"/>
            <a:ext cx="5184576" cy="5119769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836712"/>
            <a:ext cx="518457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5" name="Picture 9" descr="http://kupluposudu.ru/images/124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836712"/>
            <a:ext cx="7128792" cy="5517940"/>
          </a:xfrm>
          <a:prstGeom prst="rect">
            <a:avLst/>
          </a:prstGeom>
          <a:noFill/>
        </p:spPr>
      </p:pic>
      <p:pic>
        <p:nvPicPr>
          <p:cNvPr id="11" name="Picture 11" descr="https://static.ozone.ru/multimedia/audio_cd_covers/1003159400.jpg"/>
          <p:cNvPicPr>
            <a:picLocks noChangeAspect="1" noChangeArrowheads="1"/>
          </p:cNvPicPr>
          <p:nvPr/>
        </p:nvPicPr>
        <p:blipFill>
          <a:blip r:embed="rId6" cstate="print"/>
          <a:srcRect b="2801"/>
          <a:stretch>
            <a:fillRect/>
          </a:stretch>
        </p:blipFill>
        <p:spPr bwMode="auto">
          <a:xfrm>
            <a:off x="1331640" y="836712"/>
            <a:ext cx="6120680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«Холодный фарфор»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«</a:t>
            </a:r>
            <a:r>
              <a:rPr lang="ru-RU" sz="2400" b="1" dirty="0" smtClean="0">
                <a:solidFill>
                  <a:srgbClr val="7030A0"/>
                </a:solidFill>
              </a:rPr>
              <a:t>Холодный фарфор» -  особая </a:t>
            </a:r>
            <a:r>
              <a:rPr lang="ru-RU" sz="2400" b="1" dirty="0">
                <a:solidFill>
                  <a:srgbClr val="7030A0"/>
                </a:solidFill>
              </a:rPr>
              <a:t>смесь из кукурузного крахмала, </a:t>
            </a:r>
            <a:r>
              <a:rPr lang="ru-RU" sz="2400" b="1" dirty="0" smtClean="0">
                <a:solidFill>
                  <a:srgbClr val="7030A0"/>
                </a:solidFill>
              </a:rPr>
              <a:t>клея ПВА, </a:t>
            </a:r>
            <a:r>
              <a:rPr lang="ru-RU" sz="2400" b="1" dirty="0">
                <a:solidFill>
                  <a:srgbClr val="7030A0"/>
                </a:solidFill>
              </a:rPr>
              <a:t>масла и глицерина, которая используется для художественной лепки.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dirty="0" smtClean="0"/>
              <a:t>Придумали </a:t>
            </a:r>
            <a:r>
              <a:rPr lang="ru-RU" sz="2400" dirty="0"/>
              <a:t>«холодный фарфор» в Аргентине в начале прошлого века.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7410" name="Picture 2" descr="http://simmama.ru/files/u239/0f16dd5ccba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83768" y="3573016"/>
            <a:ext cx="4095750" cy="306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C4E0-9477-450C-9DFB-F656967458A4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Способ приготовления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9698" name="Picture 2" descr="http://3.bp.blogspot.com/_WoKVnX0KolE/TVAvdEOYgPI/AAAAAAAABQ4/n5DeRJpCIds/s1600/IMG_9461+%25D0%25BA%25D0%25BE%25D0%25BF%25D0%25B8%25D1%258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1196752"/>
            <a:ext cx="4889349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EF320-D662-421B-8327-DBA1FE6417B6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 Мастер-класс, Материалы и инструменты, Поделка, изделие Лепка: самый простой рецепт холодного фарфора (мастики) БЕЗ КЛЕЯ!!! Фарфор холодный Отдых. Фото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4953000" cy="3714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 Мастер-класс, Материалы и инструменты, Поделка, изделие Лепка: самый простой рецепт холодного фарфора (мастики) БЕЗ КЛЕЯ!!! Фарфор холодный Отдых. Фото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2996952"/>
            <a:ext cx="4953000" cy="37147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264F9-9B9B-41FA-83CD-BC62DE0F0784}" type="datetime1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Алферова М.В.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247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Фарфор</vt:lpstr>
      <vt:lpstr>Керамика  — изделия из неорганических материалов (например, глины) и их смесей с минеральными добавками, изготавливаемые под воздействием высокой температуры с последующим охлаждением. Керамика – это глина, прошедшая обжиг. </vt:lpstr>
      <vt:lpstr>Из истории фарфора</vt:lpstr>
      <vt:lpstr>Фарфор в России</vt:lpstr>
      <vt:lpstr>СОСТАВ ФАРФОРА</vt:lpstr>
      <vt:lpstr>Изделия из фарфора</vt:lpstr>
      <vt:lpstr>«Холодный фарфор»</vt:lpstr>
      <vt:lpstr>Способ приготовления</vt:lpstr>
      <vt:lpstr>Слайд 9</vt:lpstr>
      <vt:lpstr>Слайд 10</vt:lpstr>
      <vt:lpstr>Слайд 11</vt:lpstr>
      <vt:lpstr>Изделия из «холодного фарфора»</vt:lpstr>
      <vt:lpstr>Изделия из «холодного фарфора»</vt:lpstr>
      <vt:lpstr>Успехов в творчестве!</vt:lpstr>
      <vt:lpstr>Слайд 15</vt:lpstr>
      <vt:lpstr>Слайд 16</vt:lpstr>
      <vt:lpstr>Слайд 17</vt:lpstr>
      <vt:lpstr>Мастерская по изготовлению холодного фарфора  8 «А»</vt:lpstr>
    </vt:vector>
  </TitlesOfParts>
  <Company>Ms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Фарфор</dc:title>
  <dc:creator>Администратор</dc:creator>
  <cp:lastModifiedBy>Администратор</cp:lastModifiedBy>
  <cp:revision>70</cp:revision>
  <dcterms:created xsi:type="dcterms:W3CDTF">2012-12-06T16:06:24Z</dcterms:created>
  <dcterms:modified xsi:type="dcterms:W3CDTF">2013-01-16T18:49:18Z</dcterms:modified>
</cp:coreProperties>
</file>