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3" r:id="rId8"/>
    <p:sldId id="274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6355-4A3C-4667-B12D-8932041B4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DC3B3-D9D6-412D-BE1A-098F5F9A5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FF54-6049-4105-A67A-9F9B64DF7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&#1060;&#1080;&#1079;&#1084;&#1080;&#1085;&#1091;&#1090;&#1082;&#1072;%20&#1025;&#1083;&#1086;&#1095;&#1082;&#1072;.mp4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&#1084;&#1072;&#1089;&#1090;&#1077;&#1088;-%20&#1082;&#1083;&#1072;&#1089;&#1089;.ppt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84;&#1091;&#1083;&#1100;&#1090;&#1087;&#1077;&#1081;&#1079;&#1072;&#1078;.mp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87;&#1077;&#1081;&#1079;&#1072;&#1078;.pp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1272" y="198884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Изобразительное искусство  в 5 классе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Учитель изобразительного искусства:</a:t>
            </a:r>
          </a:p>
          <a:p>
            <a:pPr algn="r"/>
            <a:r>
              <a:rPr lang="ru-RU" b="1" dirty="0" smtClean="0"/>
              <a:t>Бригадиренко Лариса Сергеевна.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606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«СОШ </a:t>
            </a:r>
            <a:r>
              <a:rPr lang="ru-RU" dirty="0" err="1" smtClean="0"/>
              <a:t>с.Колокольцовка</a:t>
            </a:r>
            <a:r>
              <a:rPr lang="ru-RU" dirty="0" smtClean="0"/>
              <a:t> Калининского района Саратовской  области»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115617" y="1714500"/>
            <a:ext cx="7456884" cy="421481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«Пейзажист может работать спокойно – природа никогда не настаивает на сходстве» </a:t>
            </a:r>
          </a:p>
          <a:p>
            <a:pPr>
              <a:buNone/>
            </a:pPr>
            <a:endParaRPr lang="ru-RU" sz="4400" b="1" dirty="0" smtClean="0"/>
          </a:p>
          <a:p>
            <a:pPr algn="r">
              <a:buNone/>
            </a:pPr>
            <a:r>
              <a:rPr lang="ru-RU" dirty="0" err="1" smtClean="0"/>
              <a:t>Рамон</a:t>
            </a:r>
            <a:r>
              <a:rPr lang="ru-RU" dirty="0" smtClean="0"/>
              <a:t> </a:t>
            </a:r>
            <a:r>
              <a:rPr lang="ru-RU" dirty="0" err="1" smtClean="0"/>
              <a:t>Гомес</a:t>
            </a:r>
            <a:r>
              <a:rPr lang="ru-RU" dirty="0" smtClean="0"/>
              <a:t> де </a:t>
            </a:r>
            <a:r>
              <a:rPr lang="ru-RU" dirty="0" err="1" smtClean="0"/>
              <a:t>ла</a:t>
            </a:r>
            <a:r>
              <a:rPr lang="ru-RU" dirty="0" smtClean="0"/>
              <a:t> Серна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475656" y="1700808"/>
            <a:ext cx="6448772" cy="42148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hlinkClick r:id="rId2" action="ppaction://hlinkfile"/>
              </a:rPr>
              <a:t>Физминутка.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D:\Новая папка\Мои документы\Мои рисунки\Рисунок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243487" cy="328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547665" y="2420888"/>
            <a:ext cx="7024836" cy="35084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hlinkClick r:id="rId2" action="ppaction://hlinkpres?slideindex=1&amp;slidetitle="/>
              </a:rPr>
              <a:t>Написать этюд с пейзажным мотивом «Закат над рекой»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D:\Новая папка\Мои документы\Мои рисунки\WRIT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2611963" cy="217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Закончи фразу: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611560" y="1916832"/>
            <a:ext cx="7888933" cy="473256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Я знаю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Я понимаю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меня было открытие…</a:t>
            </a:r>
          </a:p>
          <a:p>
            <a:pPr marL="514350" indent="-514350">
              <a:buAutoNum type="arabicPeriod"/>
            </a:pPr>
            <a:r>
              <a:rPr lang="ru-RU" dirty="0" smtClean="0"/>
              <a:t>У меня получилось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Мне  понравилось…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755576" y="1714500"/>
            <a:ext cx="7816925" cy="421481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«Живопись спорит и соревнуется с природой».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Леонардо да Винчи</a:t>
            </a:r>
            <a:endParaRPr lang="ru-RU" dirty="0"/>
          </a:p>
        </p:txBody>
      </p:sp>
      <p:pic>
        <p:nvPicPr>
          <p:cNvPr id="2050" name="Picture 2" descr="D:\Новая папка\Мои документы\Мои рисунки\d3250fbf3d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01008"/>
            <a:ext cx="2544763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403649" y="1714500"/>
            <a:ext cx="7168852" cy="42148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Стр. 48-51, написать этюд с пейзажным мотивом «Перед грозой»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188" y="188913"/>
            <a:ext cx="8064500" cy="3416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99"/>
                </a:solidFill>
              </a:rPr>
              <a:t>Ресурсы</a:t>
            </a:r>
          </a:p>
          <a:p>
            <a:pPr algn="ctr">
              <a:defRPr/>
            </a:pPr>
            <a:endParaRPr lang="ru-RU" sz="24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http://stranamasterov.ru/node/164001?c=favusers</a:t>
            </a:r>
            <a:endParaRPr lang="ru-RU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http://tphv.ru/kuinje/kuinje3.php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http://www.liveinternet.ru/journalshowcomments.php?jpostid=130691272&amp;journalid=1726655&amp;go=prev&amp;categ=0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http://relax.wood.ru/art/shishkin_i/utro_v_sosnovom_lesu.jpg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http://www.arthit.ru/landscapes/0159/landscapes-18r.html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http://www.liveinternet.ru/journalshowcomments.php?jpostid=173135554&amp;journalid=4422953&amp;go=prev&amp;categ=0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http://levkonoe.com/wp-content/uploads/2009/09/more.jpg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>
            <a:off x="1852273" y="-439497"/>
            <a:ext cx="4104456" cy="7809003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«Живопись спорит и соревнуется с природой»</a:t>
            </a:r>
          </a:p>
          <a:p>
            <a:pPr algn="r"/>
            <a:r>
              <a:rPr lang="ru-RU" sz="3200" dirty="0" smtClean="0"/>
              <a:t>Леонардо да Винчи</a:t>
            </a:r>
            <a:endParaRPr lang="ru-RU" sz="3200" dirty="0"/>
          </a:p>
        </p:txBody>
      </p:sp>
      <p:pic>
        <p:nvPicPr>
          <p:cNvPr id="1026" name="Picture 2" descr="D:\Новая папка\Мои документы\Мои рисунки\d3250fbf3d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2544763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3491880" y="1844824"/>
            <a:ext cx="3786187" cy="4214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Загадка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Новая папка\Мои документы\Мои рисунки\JZNOVCAJYLNPCCAVZA49WCAAJRK3FCAV7GBW7CAT4VKW0CAMYBZ37CAUSB85UCAHVC3RVCA9UDUD9CANVY467CA0TATI5CA4ZE5D1CAYETET7CARD0NZCCAK7K4TKCAE2LCVXCAERRVA7CA74FK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90974"/>
            <a:ext cx="2620888" cy="269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187624" y="1772816"/>
            <a:ext cx="6984776" cy="42148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Тема урока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«Пейзаж в живописи»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29283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77073"/>
            <a:ext cx="223224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10359"/>
            <a:ext cx="2808312" cy="198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475657" y="1714500"/>
            <a:ext cx="7096844" cy="42148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Познакомится с репродукциями картин художников по пейзажу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Написать этюд с пейзажным мотивом «Закат над  рекой»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763689" y="1714500"/>
            <a:ext cx="6808812" cy="4214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hlinkClick r:id="rId2" action="ppaction://hlinkpres?slideindex=1&amp;slidetitle="/>
              </a:rPr>
              <a:t>Пейзаж в картинах художников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871317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15213" cy="1476375"/>
          </a:xfrm>
        </p:spPr>
        <p:txBody>
          <a:bodyPr/>
          <a:lstStyle/>
          <a:p>
            <a:r>
              <a:rPr lang="ru-RU" smtClean="0">
                <a:solidFill>
                  <a:srgbClr val="2C05D1"/>
                </a:solidFill>
              </a:rPr>
              <a:t>  Иван Иванович Шишкин    </a:t>
            </a:r>
            <a:r>
              <a:rPr lang="ru-RU" sz="4000" smtClean="0">
                <a:solidFill>
                  <a:srgbClr val="2C05D1"/>
                </a:solidFill>
              </a:rPr>
              <a:t>«Корабельная роща»</a:t>
            </a:r>
          </a:p>
        </p:txBody>
      </p:sp>
      <p:pic>
        <p:nvPicPr>
          <p:cNvPr id="4099" name="Picture 2" descr="C:\Documents and Settings\Любашка\Мои документы\открытый урок Пейзаж 6 класс\Иван Иванович Шишкин\Корабельная роща 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00213"/>
            <a:ext cx="68008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7635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2C05D1"/>
                </a:solidFill>
              </a:rPr>
              <a:t>Алексей Кондратьевич Саврасов </a:t>
            </a:r>
            <a:r>
              <a:rPr lang="ru-RU" sz="4000" smtClean="0">
                <a:solidFill>
                  <a:srgbClr val="2C05D1"/>
                </a:solidFill>
              </a:rPr>
              <a:t>«Рожь»</a:t>
            </a:r>
          </a:p>
        </p:txBody>
      </p:sp>
      <p:pic>
        <p:nvPicPr>
          <p:cNvPr id="8195" name="Picture 2" descr="http://www.artlib.ru/objects/gallery_20/artlib_gallery-1015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19238"/>
            <a:ext cx="74580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76288"/>
          </a:xfrm>
        </p:spPr>
        <p:txBody>
          <a:bodyPr/>
          <a:lstStyle/>
          <a:p>
            <a:r>
              <a:rPr lang="ru-RU" smtClean="0">
                <a:solidFill>
                  <a:srgbClr val="2C05D1"/>
                </a:solidFill>
              </a:rPr>
              <a:t>Пейзаж настроения</a:t>
            </a:r>
          </a:p>
        </p:txBody>
      </p:sp>
      <p:pic>
        <p:nvPicPr>
          <p:cNvPr id="9219" name="Picture 2" descr="C:\Documents and Settings\Любашка\Мои документы\открытый урок Пейзаж 6 класс\А. Саврасов\«Грачи прилетели», Алексей Саврасов, 1871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857250"/>
            <a:ext cx="3286125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14375" y="500062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А. Саврасов </a:t>
            </a:r>
          </a:p>
          <a:p>
            <a:pPr algn="ctr"/>
            <a:r>
              <a:rPr lang="ru-RU" sz="1800"/>
              <a:t>«Грачи прилетели», 1872 </a:t>
            </a:r>
          </a:p>
        </p:txBody>
      </p:sp>
      <p:pic>
        <p:nvPicPr>
          <p:cNvPr id="9221" name="Picture 3" descr="C:\Documents and Settings\Любашка\Мои документы\открытый урок Пейзаж 6 класс\В.Д. Поленов Московский дво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000250"/>
            <a:ext cx="45720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429125" y="578643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В. Поленов  </a:t>
            </a:r>
          </a:p>
          <a:p>
            <a:pPr algn="ctr"/>
            <a:r>
              <a:rPr lang="ru-RU" sz="1800"/>
              <a:t>«Московский дворик»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145</TotalTime>
  <Words>198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nature-02</vt:lpstr>
      <vt:lpstr>Слайд 1</vt:lpstr>
      <vt:lpstr>Слайд 2</vt:lpstr>
      <vt:lpstr>Слайд 3</vt:lpstr>
      <vt:lpstr>Слайд 4</vt:lpstr>
      <vt:lpstr>План урока: </vt:lpstr>
      <vt:lpstr>Слайд 6</vt:lpstr>
      <vt:lpstr>  Иван Иванович Шишкин    «Корабельная роща»</vt:lpstr>
      <vt:lpstr>Алексей Кондратьевич Саврасов «Рожь»</vt:lpstr>
      <vt:lpstr>Пейзаж настроения</vt:lpstr>
      <vt:lpstr>Слайд 10</vt:lpstr>
      <vt:lpstr>Слайд 11</vt:lpstr>
      <vt:lpstr>Задание: </vt:lpstr>
      <vt:lpstr>Закончи фразу: </vt:lpstr>
      <vt:lpstr>Слайд 14</vt:lpstr>
      <vt:lpstr>Домашнее задание.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18</cp:revision>
  <dcterms:created xsi:type="dcterms:W3CDTF">2012-07-31T15:45:01Z</dcterms:created>
  <dcterms:modified xsi:type="dcterms:W3CDTF">2013-08-18T12:13:10Z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