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70" r:id="rId6"/>
    <p:sldId id="256" r:id="rId7"/>
    <p:sldId id="257" r:id="rId8"/>
    <p:sldId id="258" r:id="rId9"/>
    <p:sldId id="259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5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80728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К 20-летию со дня принятия конституции Российской Федерации и выбора депутатов федерального собрания Российской Федерации </a:t>
            </a:r>
            <a:endParaRPr lang="ru-RU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398977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6"/>
            <a:ext cx="4392488" cy="353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930652"/>
            <a:ext cx="4320480" cy="2927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99f0998865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548680"/>
            <a:ext cx="7872809" cy="5976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756084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</a:t>
            </a:r>
            <a:r>
              <a:rPr lang="ru-RU" sz="2000" b="1" dirty="0" smtClean="0">
                <a:latin typeface="+mj-lt"/>
              </a:rPr>
              <a:t>Символы нашего государства закреплены основным законом нашей страны – Конституцией РФ. В этом году ей исполняется 20 лет. Конституция РФ была принята 12 декабря 1993 года. (Слайд № 4) Конституция Российской Федерации — основной закон Российской Федерации; единый, имеющий высшую юридическую силу, прямое действие и верховенство на всей территории Российской Федерации политико-правовой акт, посредством которого народ учредил основные принципы устройства общества и государства, определил субъекта государственной власти, механизм ее осуществления, закрепил охраняемые государством права, свободы и обязанности человека и гражданина.</a:t>
            </a:r>
          </a:p>
          <a:p>
            <a:endParaRPr lang="ru-RU" sz="2000" b="1" dirty="0" smtClean="0">
              <a:latin typeface="+mj-lt"/>
            </a:endParaRPr>
          </a:p>
          <a:p>
            <a:r>
              <a:rPr lang="ru-RU" sz="2000" b="1" dirty="0" smtClean="0">
                <a:latin typeface="+mj-lt"/>
              </a:rPr>
              <a:t>     В истории Российской Федерации было пять конституций, включая ныне действующую. Первая была принята ещё в 1918 году, а последняя - 12 декабря 1993 года по результатам всенародного голосования (референдума).</a:t>
            </a:r>
            <a:endParaRPr lang="ru-RU" sz="20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367240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149080"/>
            <a:ext cx="22860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3774079"/>
            <a:ext cx="6516216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i="1" dirty="0" smtClean="0"/>
              <a:t>     </a:t>
            </a:r>
            <a:r>
              <a:rPr lang="ru-RU" sz="2400" b="1" i="1" u="sng" dirty="0" smtClean="0"/>
              <a:t>Герб</a:t>
            </a:r>
            <a:r>
              <a:rPr lang="ru-RU" sz="2400" b="1" i="1" dirty="0" smtClean="0"/>
              <a:t> – отличительный знак (эмблема) государства, города, рода. Герб России – золотой двуглавый орел на фоне красного щита. В лапах у орла – скипетр и держава.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i="1" dirty="0" smtClean="0"/>
              <a:t>      </a:t>
            </a:r>
            <a:r>
              <a:rPr lang="ru-RU" sz="2400" b="1" i="1" u="sng" dirty="0" smtClean="0"/>
              <a:t>Скипетр</a:t>
            </a:r>
            <a:r>
              <a:rPr lang="ru-RU" sz="2400" b="1" i="1" dirty="0" smtClean="0"/>
              <a:t> – это жезл, символ власти. Он украшен драгоценными камнями.                                            </a:t>
            </a:r>
            <a:r>
              <a:rPr lang="ru-RU" sz="2400" b="1" i="1" u="sng" dirty="0" smtClean="0"/>
              <a:t>Держава </a:t>
            </a:r>
            <a:r>
              <a:rPr lang="ru-RU" sz="2400" b="1" i="1" dirty="0" smtClean="0"/>
              <a:t>– это золотой шар с крестом на верху. </a:t>
            </a:r>
            <a:endParaRPr lang="ru-RU" sz="2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0"/>
            <a:ext cx="5004048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    </a:t>
            </a:r>
            <a:r>
              <a:rPr lang="ru-RU" sz="2400" b="1" i="1" dirty="0" smtClean="0"/>
              <a:t>Наш флаг (знамя)-имеет прямоугольную форму и состоит из трех горизонтальных полос, сверху вниз: белой, синей, красной.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400" b="1" i="1" dirty="0" smtClean="0"/>
              <a:t>Белый цвет означает мир, чистоту. Синий - небо, верность и правду. Красный – храбрость. Государственный флаг России утвержден 22 августа 1991 года.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260648"/>
            <a:ext cx="8686800" cy="838200"/>
          </a:xfrm>
          <a:noFill/>
          <a:ln/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u="sng" kern="1200" cap="all" dirty="0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Гимн </a:t>
            </a:r>
            <a:r>
              <a:rPr lang="ru-RU" sz="4400" b="1" u="sng" kern="1200" cap="all" dirty="0" err="1" smtClean="0"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россии</a:t>
            </a:r>
            <a:endParaRPr lang="ru-RU" sz="4400" b="1" u="sng" kern="1200" cap="all" dirty="0">
              <a:effectLst>
                <a:reflection blurRad="12700" stA="48000" endA="300" endPos="55000" dir="5400000" sy="-9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ru-RU" sz="2800" u="sng" dirty="0"/>
              <a:t>Гимн</a:t>
            </a:r>
            <a:r>
              <a:rPr lang="ru-RU" sz="2800" dirty="0"/>
              <a:t> – торжественная песня или просто мелодия – символ государства. Он исполняется в особых, торжественных случаях: в дни торжественных праздников, собраний, когда проходят парады, в случаях победы наших спортсменов на соревнованиях. При исполнении гимна встают, слушают молча или </a:t>
            </a:r>
            <a:r>
              <a:rPr lang="ru-RU" sz="2800" dirty="0" err="1"/>
              <a:t>потпевают</a:t>
            </a:r>
            <a:r>
              <a:rPr lang="ru-RU" sz="2800" dirty="0"/>
              <a:t>. С января 2001 года Государственным гимном стал текст С.В. Михалкова на музыку А. Александрова.</a:t>
            </a:r>
          </a:p>
          <a:p>
            <a:pPr algn="just">
              <a:buFontTx/>
              <a:buNone/>
            </a:pPr>
            <a:endParaRPr lang="ru-RU" sz="2800" dirty="0"/>
          </a:p>
          <a:p>
            <a:pPr algn="just">
              <a:buFontTx/>
              <a:buNone/>
            </a:pPr>
            <a:endParaRPr lang="ru-RU" sz="2800" dirty="0"/>
          </a:p>
          <a:p>
            <a:pPr algn="just">
              <a:buFontTx/>
              <a:buNone/>
            </a:pPr>
            <a:endParaRPr lang="ru-RU" sz="2800" dirty="0"/>
          </a:p>
          <a:p>
            <a:pPr algn="just">
              <a:buFontTx/>
              <a:buNone/>
            </a:pPr>
            <a:endParaRPr lang="ru-RU" sz="2800" dirty="0"/>
          </a:p>
          <a:p>
            <a:pPr algn="just">
              <a:buFontTx/>
              <a:buNone/>
            </a:pPr>
            <a:endParaRPr lang="ru-RU" sz="2800" dirty="0"/>
          </a:p>
          <a:p>
            <a:pPr algn="just">
              <a:buFontTx/>
              <a:buNone/>
            </a:pPr>
            <a:endParaRPr lang="ru-RU" sz="2800" dirty="0"/>
          </a:p>
          <a:p>
            <a:pPr algn="just">
              <a:buFontTx/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33718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476672"/>
            <a:ext cx="80073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BatangChe" pitchFamily="49" charset="-127"/>
                <a:ea typeface="BatangChe" pitchFamily="49" charset="-127"/>
              </a:rPr>
              <a:t>Красногорск </a:t>
            </a:r>
            <a:endParaRPr lang="ru-RU" sz="5400" b="1" dirty="0">
              <a:latin typeface="BatangChe" pitchFamily="49" charset="-127"/>
              <a:ea typeface="BatangChe" pitchFamily="49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5661248"/>
            <a:ext cx="29418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BatangChe" pitchFamily="49" charset="-127"/>
                <a:ea typeface="BatangChe" pitchFamily="49" charset="-127"/>
              </a:rPr>
              <a:t>1932 г.</a:t>
            </a:r>
            <a:endParaRPr lang="ru-RU" sz="5400" b="1" dirty="0"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Красногорск — город в России, административный центр Красногорского района Московской области. Вместе с деревнями </a:t>
            </a:r>
            <a:r>
              <a:rPr lang="ru-RU" sz="2000" b="1" dirty="0" err="1" smtClean="0"/>
              <a:t>Гольёво</a:t>
            </a:r>
            <a:r>
              <a:rPr lang="ru-RU" sz="2000" b="1" dirty="0" smtClean="0"/>
              <a:t> и Ивановское составляет муниципальное образование Городское поселение Красногорск.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Население 116 738 чел. (перепись 2010).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Город расположен на реке Москве и её притоке реке Баньке, в 22 км от центра Москвы (в 2 км от МКАД), непосредственно примыкая к Москве с северо-запада.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На окраине городского поселения Красногорск, возле деревни </a:t>
            </a:r>
            <a:r>
              <a:rPr lang="ru-RU" sz="2000" b="1" dirty="0" err="1" smtClean="0"/>
              <a:t>Мякинино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Мякининской</a:t>
            </a:r>
            <a:r>
              <a:rPr lang="ru-RU" sz="2000" b="1" dirty="0" smtClean="0"/>
              <a:t> пойме, вблизи МКАД, находятся Дом Правительства Московской области и здание Московского областного суда. Там же расположена первая в Подмосковье станция Московского метрополитена — «</a:t>
            </a:r>
            <a:r>
              <a:rPr lang="ru-RU" sz="2000" b="1" dirty="0" err="1" smtClean="0"/>
              <a:t>Мякинино</a:t>
            </a:r>
            <a:r>
              <a:rPr lang="ru-RU" sz="2000" b="1" dirty="0" smtClean="0"/>
              <a:t>».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     Городской праздник — День города Красногорска — традиционно отмечается в начале сентября; в 2011 году даты его проведения — 10—11 сентября.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</a:t>
            </a:r>
            <a:r>
              <a:rPr lang="ru-RU" sz="2000" b="1" dirty="0" smtClean="0">
                <a:solidFill>
                  <a:srgbClr val="FF0000"/>
                </a:solidFill>
              </a:rPr>
              <a:t>Красногорск</a:t>
            </a:r>
            <a:r>
              <a:rPr lang="ru-RU" sz="2000" b="1" dirty="0" smtClean="0"/>
              <a:t> — молодой город: на месте города ещё в начале XX века находилось несколько посёлков и деревень </a:t>
            </a:r>
            <a:r>
              <a:rPr lang="ru-RU" sz="2000" b="1" dirty="0" err="1" smtClean="0"/>
              <a:t>Хорошёвской</a:t>
            </a:r>
            <a:r>
              <a:rPr lang="ru-RU" sz="2000" b="1" dirty="0" smtClean="0"/>
              <a:t> волости Московского уезда Московской губернии: Баньки, </a:t>
            </a:r>
            <a:r>
              <a:rPr lang="ru-RU" sz="2000" b="1" dirty="0" err="1" smtClean="0"/>
              <a:t>Павшино</a:t>
            </a:r>
            <a:r>
              <a:rPr lang="ru-RU" sz="2000" b="1" dirty="0" smtClean="0"/>
              <a:t>, Чернево, </a:t>
            </a:r>
            <a:r>
              <a:rPr lang="ru-RU" sz="2000" b="1" dirty="0" err="1" smtClean="0"/>
              <a:t>Знаменское-Губайлово</a:t>
            </a:r>
            <a:r>
              <a:rPr lang="ru-RU" sz="2000" b="1" dirty="0" smtClean="0"/>
              <a:t> и др. Вместе с тем, археологические находки на территории Красногорского района свидетельствуют о том, что эти земли были заселены ещё много тысячелетий назад; на землях нынешнего города ещё не так давно высились древние курганы.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2852936"/>
            <a:ext cx="43636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Современный Красногорск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356992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Современный Красногорск - значительный промышленный центр. Наиболее крупное предприятие - механический завод (производство фото- и киноаппаратов). Промышленность стройматериалов представлена комбинатом термоизоляционных гипсовых изделий и др. Завод по переработке лекарственного растительного сырья. Факультет Московского государственного технического университета. Центральный </a:t>
            </a:r>
            <a:r>
              <a:rPr lang="ru-RU" sz="2000" b="1" dirty="0" err="1" smtClean="0"/>
              <a:t>госархив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кинофотодокументов</a:t>
            </a:r>
            <a:r>
              <a:rPr lang="ru-RU" sz="2000" b="1" dirty="0" smtClean="0"/>
              <a:t>. Музей немецких антифашистов.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3796937"/>
            <a:ext cx="5466184" cy="306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12160" y="476672"/>
            <a:ext cx="2851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Красногорск 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4653136"/>
            <a:ext cx="28135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Павшинская </a:t>
            </a:r>
          </a:p>
          <a:p>
            <a:pPr algn="ctr"/>
            <a:r>
              <a:rPr lang="ru-RU" sz="3200" b="1" dirty="0" smtClean="0"/>
              <a:t>пойма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</TotalTime>
  <Words>589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Слайд 2</vt:lpstr>
      <vt:lpstr>Слайд 3</vt:lpstr>
      <vt:lpstr>Слайд 4</vt:lpstr>
      <vt:lpstr>Гимн россии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АСВ</dc:creator>
  <cp:lastModifiedBy>Владелец</cp:lastModifiedBy>
  <cp:revision>15</cp:revision>
  <dcterms:created xsi:type="dcterms:W3CDTF">2013-08-27T16:55:19Z</dcterms:created>
  <dcterms:modified xsi:type="dcterms:W3CDTF">2013-09-01T18:27:24Z</dcterms:modified>
</cp:coreProperties>
</file>