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96" r:id="rId2"/>
    <p:sldId id="312" r:id="rId3"/>
    <p:sldId id="308" r:id="rId4"/>
    <p:sldId id="280" r:id="rId5"/>
    <p:sldId id="311" r:id="rId6"/>
    <p:sldId id="284" r:id="rId7"/>
    <p:sldId id="309" r:id="rId8"/>
    <p:sldId id="291" r:id="rId9"/>
    <p:sldId id="287" r:id="rId10"/>
    <p:sldId id="288" r:id="rId11"/>
    <p:sldId id="289" r:id="rId12"/>
    <p:sldId id="303" r:id="rId13"/>
    <p:sldId id="259" r:id="rId14"/>
    <p:sldId id="297" r:id="rId15"/>
    <p:sldId id="313" r:id="rId16"/>
    <p:sldId id="298" r:id="rId17"/>
    <p:sldId id="314" r:id="rId18"/>
    <p:sldId id="30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har char="•"/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47" d="100"/>
          <a:sy n="47" d="100"/>
        </p:scale>
        <p:origin x="-6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18ABB-E724-482D-9655-1A36112E0E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220213-FF68-4D19-9204-C4CE7DD085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58C29E-75B5-4612-A02C-70CD40A0F6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0770-AB70-4271-94D1-DDA4F3AFE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ED2E-0B8C-4796-ADEF-3975219A8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1F2222-A983-4945-8D4D-F1F1267E1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93037E-EBE3-42E8-A1F6-3BE4A20FAF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C45A19-9C16-4607-815F-04B6B3CBC6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B9409B-CD4E-4467-B360-EDCD82792C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F2E6A9-577B-4248-90B8-0C7190F3B2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C8415A-25A0-4D7C-9809-5CC07A2B7F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92B9E2-E002-4AEE-9947-12B803F436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885E0B-E9C6-4D9D-BB22-5BA4009C3B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E603B1E-AD65-428D-AA0E-50A07BA2D7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91;&#1088;&#1086;&#1082;%20&#1082;%20&#1092;&#1077;&#1089;&#1090;&#1080;&#1074;&#1072;&#1083;&#1102;\&#1084;&#1086;&#1081;%20&#1091;&#1088;&#1086;&#1082;%20&#1082;%20&#1092;&#1077;&#1089;&#1090;&#1080;&#1074;&#1072;&#1083;&#1102;\01%20&#1042;&#1072;&#1083;&#1100;&#1089;%20&#1094;&#1074;&#1077;&#1090;&#1086;&#1074;(&#1080;&#1079;%20&#1073;&#1072;&#1083;&#1077;&#1090;&#1072;%20&#1065;&#1077;&#1083;&#1082;&#1091;&#1085;&#1095;&#1080;&#1082;).mp3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91;&#1088;&#1086;&#1082;%20&#1082;%20&#1092;&#1077;&#1089;&#1090;&#1080;&#1074;&#1072;&#1083;&#1102;\&#1084;&#1086;&#1081;%20&#1091;&#1088;&#1086;&#1082;%20&#1082;%20&#1092;&#1077;&#1089;&#1090;&#1080;&#1074;&#1072;&#1083;&#1102;\&#1074;&#1072;&#1083;&#1100;&#1089;%20&#1094;&#1074;&#1077;&#1090;&#1086;&#1074;1.mp3" TargetMode="Externa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91;&#1088;&#1086;&#1082;%20&#1082;%20&#1092;&#1077;&#1089;&#1090;&#1080;&#1074;&#1072;&#1083;&#1102;\&#1084;&#1086;&#1081;%20&#1091;&#1088;&#1086;&#1082;%20&#1082;%20&#1092;&#1077;&#1089;&#1090;&#1080;&#1074;&#1072;&#1083;&#1102;\09%20&#1042;&#1072;&#1083;&#1100;&#1089;(&#1080;&#1079;%20&#1073;&#1072;&#1083;&#1077;&#1090;&#1072;%20&#1057;&#1087;&#1103;&#1097;&#1072;&#1103;%20&#1082;&#1088;&#1072;&#1089;&#1072;&#1074;&#1080;&#1094;&#1072;).mp3" TargetMode="Externa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.i.ua/photo/images/pic/1/0/3003001_bf20715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5200" b="1" dirty="0" smtClean="0"/>
              <a:t> </a:t>
            </a:r>
            <a:endParaRPr lang="ru-RU" sz="52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200" b="1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71600" y="762000"/>
            <a:ext cx="5486400" cy="1752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5400" b="1" dirty="0" smtClean="0">
                <a:latin typeface="Calibri" pitchFamily="34" charset="0"/>
              </a:rPr>
              <a:t>Однодольные растения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2590800"/>
            <a:ext cx="6172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6600" b="1" dirty="0" smtClean="0">
                <a:solidFill>
                  <a:schemeClr val="tx1"/>
                </a:solidFill>
                <a:latin typeface="Calibri" pitchFamily="34" charset="0"/>
              </a:rPr>
              <a:t>Лилейные</a:t>
            </a:r>
            <a:endParaRPr lang="ru-RU" sz="6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078" name="Picture 6" descr="http://t1.gstatic.com/images?q=tbn:ANd9GcTV4WR_sfL_uC3las6rHNkuFtWVzcU8osHYUGj6UszOCN_09FLWHYUaPD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15733"/>
            <a:ext cx="2133600" cy="28229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Скругленный прямоугольник 7"/>
          <p:cNvSpPr/>
          <p:nvPr/>
        </p:nvSpPr>
        <p:spPr>
          <a:xfrm>
            <a:off x="3200400" y="5029200"/>
            <a:ext cx="54102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dirty="0" smtClean="0"/>
              <a:t>Незнаева Марина Николаевна</a:t>
            </a:r>
          </a:p>
          <a:p>
            <a:pPr algn="ctr">
              <a:buNone/>
            </a:pPr>
            <a:r>
              <a:rPr lang="ru-RU" sz="1800" dirty="0" smtClean="0"/>
              <a:t>МКС(К)ОУ «Посадская СКОШИ </a:t>
            </a:r>
            <a:r>
              <a:rPr lang="en-US" sz="1800" dirty="0" smtClean="0"/>
              <a:t>VIII </a:t>
            </a:r>
            <a:r>
              <a:rPr lang="ru-RU" sz="1800" dirty="0" smtClean="0"/>
              <a:t>вида»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48000"/>
            <a:ext cx="1800225" cy="2667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Скругленный прямоугольник 7"/>
          <p:cNvSpPr/>
          <p:nvPr/>
        </p:nvSpPr>
        <p:spPr>
          <a:xfrm>
            <a:off x="3200400" y="685800"/>
            <a:ext cx="2743200" cy="838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dirty="0" smtClean="0">
                <a:solidFill>
                  <a:schemeClr val="accent3"/>
                </a:solidFill>
              </a:rPr>
              <a:t>Плод: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2362200"/>
            <a:ext cx="24384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Tx/>
              <a:buNone/>
            </a:pPr>
            <a:r>
              <a:rPr lang="ru-RU" sz="4000" dirty="0"/>
              <a:t>Я</a:t>
            </a:r>
            <a:r>
              <a:rPr lang="ru-RU" sz="4000" dirty="0" smtClean="0"/>
              <a:t>года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10200" y="2286000"/>
            <a:ext cx="31242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None/>
            </a:pPr>
            <a:r>
              <a:rPr lang="ru-RU" sz="4000" dirty="0" smtClean="0"/>
              <a:t>Коробочка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667000" y="15240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10200" y="15240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4345" name="Picture 9" descr="C:\Users\user\Desktop\лилейные\landys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52800"/>
            <a:ext cx="1647568" cy="2743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4346" name="Picture 10" descr="C:\Users\user\Desktop\лилейные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886200"/>
            <a:ext cx="2466975" cy="18478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dirty="0" smtClean="0"/>
              <a:t> </a:t>
            </a:r>
            <a:endParaRPr lang="ru-RU" sz="3400" dirty="0" smtClean="0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799"/>
            <a:ext cx="2362200" cy="26246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90600" y="3048000"/>
            <a:ext cx="40386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 typeface="Wingdings" pitchFamily="2" charset="2"/>
              <a:buNone/>
            </a:pPr>
            <a:r>
              <a:rPr lang="ru-RU" sz="3600" dirty="0"/>
              <a:t>О</a:t>
            </a:r>
            <a:r>
              <a:rPr lang="ru-RU" sz="3600" dirty="0" smtClean="0"/>
              <a:t>дна семядоля</a:t>
            </a:r>
            <a:endParaRPr lang="ru-RU" sz="36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67000" y="533400"/>
            <a:ext cx="3581400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Семя: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000" y="1524000"/>
            <a:ext cx="83820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4548" name="Group 3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70875" cy="4434740"/>
        </p:xfrm>
        <a:graphic>
          <a:graphicData uri="http://schemas.openxmlformats.org/drawingml/2006/table">
            <a:tbl>
              <a:tblPr/>
              <a:tblGrid>
                <a:gridCol w="2819400"/>
                <a:gridCol w="5451475"/>
              </a:tblGrid>
              <a:tr h="51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Корневая система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мочковатая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Стебель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прямостоячий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Листья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 параллельным или дуговым жилкованием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Соцветие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Одиночные цветки, кисть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Цветок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 окрашенных лепестков, расположенных в 2 ряда; 6 тычинок, 1 пестик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Плод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Коробочка или ягода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Семя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одна семядоля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90600" y="609600"/>
            <a:ext cx="6858000" cy="76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/>
                </a:solidFill>
              </a:rPr>
              <a:t>Признаки лилейных:</a:t>
            </a:r>
            <a:endParaRPr lang="ru-RU" sz="4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01 Вальс цветов(из балета Щелкунчик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http://t2.gstatic.com/images?q=tbn:ANd9GcSb85MZU3Zw-v2thntmxMn1xnvF-uyOu35WqeX5A0mRK351_mYU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4215746" cy="315774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105" name="Picture 9" descr="http://t3.gstatic.com/images?q=tbn:ANd9GcTXpTXhyeYweZDZXZG9zyoTOzBVTl7j8UR36lF3MHRQ2d2SOUJR4PA2WnJ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600200"/>
            <a:ext cx="4419600" cy="33705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9" name="Скругленный прямоугольник 8"/>
          <p:cNvSpPr/>
          <p:nvPr/>
        </p:nvSpPr>
        <p:spPr>
          <a:xfrm>
            <a:off x="762000" y="762000"/>
            <a:ext cx="3352800" cy="1143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Цветочно-декоративные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вальс цветов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http://s017.radikal.ru/i416/1110/8b/300f979a91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t3.gstatic.com/images?q=tbn:ANd9GcQLSPJufX4KuA99ctFklNeiEK6MFBrbkiIe5jrScy9S4sMAaAFu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4267200" cy="40270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1205" name="Picture 5" descr="C:\Users\user\Desktop\лилейные\20071118-hyacinth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0"/>
            <a:ext cx="3733800" cy="40518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9 Вальс(из балета Спящая красавиц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6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user\Desktop\лилейные\konwalie+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447800"/>
            <a:ext cx="6781800" cy="49501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Скругленный прямоугольник 5"/>
          <p:cNvSpPr/>
          <p:nvPr/>
        </p:nvSpPr>
        <p:spPr>
          <a:xfrm>
            <a:off x="685800" y="457200"/>
            <a:ext cx="80010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Ландыш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занесен в Красную Книгу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user\Desktop\лилейные\foto-xlorofitum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2514600" cy="3352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Скругленный прямоугольник 2"/>
          <p:cNvSpPr/>
          <p:nvPr/>
        </p:nvSpPr>
        <p:spPr>
          <a:xfrm>
            <a:off x="609600" y="609600"/>
            <a:ext cx="4114800" cy="762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dirty="0" smtClean="0">
                <a:solidFill>
                  <a:schemeClr val="accent3"/>
                </a:solidFill>
              </a:rPr>
              <a:t>Комнатные:</a:t>
            </a:r>
            <a:endParaRPr lang="ru-RU" sz="3200" dirty="0">
              <a:solidFill>
                <a:schemeClr val="accent3"/>
              </a:solidFill>
            </a:endParaRPr>
          </a:p>
        </p:txBody>
      </p:sp>
      <p:pic>
        <p:nvPicPr>
          <p:cNvPr id="52227" name="Picture 3" descr="C:\Users\user\Desktop\лилейные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609600"/>
            <a:ext cx="2362200" cy="2362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867400" y="3048000"/>
            <a:ext cx="26670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err="1" smtClean="0"/>
              <a:t>Сансевьера</a:t>
            </a:r>
            <a:r>
              <a:rPr lang="ru-RU" dirty="0" smtClean="0"/>
              <a:t> </a:t>
            </a:r>
            <a:r>
              <a:rPr lang="ru-RU" dirty="0"/>
              <a:t> </a:t>
            </a:r>
          </a:p>
        </p:txBody>
      </p:sp>
      <p:pic>
        <p:nvPicPr>
          <p:cNvPr id="52228" name="Picture 4" descr="C:\Users\user\Desktop\лилейные\aspidist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286000"/>
            <a:ext cx="2286000" cy="30178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419600" y="5410200"/>
            <a:ext cx="28194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dirty="0" err="1" smtClean="0"/>
              <a:t>Аспидистра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5029200"/>
            <a:ext cx="29718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err="1" smtClean="0"/>
              <a:t>Хлорофитум</a:t>
            </a:r>
            <a:endParaRPr lang="ru-RU" sz="2800" dirty="0" smtClean="0"/>
          </a:p>
          <a:p>
            <a:pPr algn="ctr"/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Картинка 5 из 2327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124200"/>
            <a:ext cx="1879474" cy="28156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8436" name="Picture 7" descr="46091880_chesn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971800"/>
            <a:ext cx="2667000" cy="23169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Скругленный прямоугольник 6"/>
          <p:cNvSpPr/>
          <p:nvPr/>
        </p:nvSpPr>
        <p:spPr>
          <a:xfrm>
            <a:off x="914400" y="685800"/>
            <a:ext cx="52578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dirty="0" smtClean="0">
                <a:solidFill>
                  <a:schemeClr val="accent3"/>
                </a:solidFill>
              </a:rPr>
              <a:t>Овощные лилейные:</a:t>
            </a: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00800" y="2133600"/>
            <a:ext cx="22860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Tx/>
              <a:buNone/>
            </a:pPr>
            <a:r>
              <a:rPr lang="ru-RU" sz="3600" dirty="0" smtClean="0">
                <a:solidFill>
                  <a:schemeClr val="accent3"/>
                </a:solidFill>
              </a:rPr>
              <a:t>лук</a:t>
            </a: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2057400"/>
            <a:ext cx="24384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None/>
            </a:pPr>
            <a:r>
              <a:rPr lang="ru-RU" sz="3600" dirty="0" smtClean="0">
                <a:solidFill>
                  <a:schemeClr val="accent3"/>
                </a:solidFill>
              </a:rPr>
              <a:t>чеснок</a:t>
            </a:r>
            <a:endParaRPr lang="ru-RU" sz="3600" dirty="0">
              <a:solidFill>
                <a:schemeClr val="accent3"/>
              </a:solidFill>
            </a:endParaRPr>
          </a:p>
        </p:txBody>
      </p:sp>
      <p:pic>
        <p:nvPicPr>
          <p:cNvPr id="18440" name="Picture 8" descr="C:\Users\user\Desktop\лилейные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905000"/>
            <a:ext cx="2476500" cy="18478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8441" name="Picture 9" descr="C:\Users\user\Desktop\лилейные\chesn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038600"/>
            <a:ext cx="990600" cy="22813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ebio.ru/images/040403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685800"/>
            <a:ext cx="8421621" cy="525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58178"/>
            <a:ext cx="4038600" cy="34240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1143000" y="762000"/>
            <a:ext cx="6858000" cy="838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Корневая система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038600" y="5105400"/>
            <a:ext cx="4038600" cy="6096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None/>
            </a:pPr>
            <a:r>
              <a:rPr lang="ru-RU" dirty="0" smtClean="0"/>
              <a:t>мочковатая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CC3300"/>
                </a:solidFill>
              </a:rPr>
              <a:t> </a:t>
            </a:r>
            <a:endParaRPr lang="ru-RU" sz="4000" dirty="0" smtClean="0">
              <a:solidFill>
                <a:srgbClr val="CC3300"/>
              </a:solidFill>
            </a:endParaRPr>
          </a:p>
        </p:txBody>
      </p:sp>
      <p:pic>
        <p:nvPicPr>
          <p:cNvPr id="29705" name="Picture 9" descr="Scan00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6000" contrast="36000"/>
          </a:blip>
          <a:srcRect/>
          <a:stretch>
            <a:fillRect/>
          </a:stretch>
        </p:blipFill>
        <p:spPr>
          <a:xfrm>
            <a:off x="5943600" y="1828800"/>
            <a:ext cx="1695450" cy="245784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19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81200"/>
            <a:ext cx="2600325" cy="2181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Скругленный прямоугольник 6"/>
          <p:cNvSpPr/>
          <p:nvPr/>
        </p:nvSpPr>
        <p:spPr>
          <a:xfrm>
            <a:off x="838200" y="609600"/>
            <a:ext cx="70104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Лилейные имеют: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47800" y="4191000"/>
            <a:ext cx="2743200" cy="685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None/>
            </a:pPr>
            <a:r>
              <a:rPr lang="ru-RU" sz="4000" dirty="0" smtClean="0"/>
              <a:t>луковица</a:t>
            </a:r>
            <a:endParaRPr lang="ru-RU" sz="4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362200" y="13716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5334000" y="4343400"/>
            <a:ext cx="3200400" cy="685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None/>
            </a:pPr>
            <a:r>
              <a:rPr lang="ru-RU" sz="4000" dirty="0" smtClean="0"/>
              <a:t>корневище</a:t>
            </a:r>
            <a:endParaRPr lang="ru-RU" sz="4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791200" y="13716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33600" y="762000"/>
            <a:ext cx="47244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Стебель: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71800" y="4724400"/>
            <a:ext cx="5410200" cy="1295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 smtClean="0"/>
              <a:t>Прямостоячий</a:t>
            </a:r>
            <a:endParaRPr lang="ru-RU" dirty="0" smtClean="0">
              <a:solidFill>
                <a:srgbClr val="CC3300"/>
              </a:solidFill>
            </a:endParaRPr>
          </a:p>
        </p:txBody>
      </p:sp>
      <p:pic>
        <p:nvPicPr>
          <p:cNvPr id="34817" name="Picture 1" descr="C:\Users\user\Desktop\лилейные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905000"/>
            <a:ext cx="1230334" cy="2590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4818" name="Picture 2" descr="C:\Users\user\Desktop\лилейные\landys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28800"/>
            <a:ext cx="1905000" cy="31718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4819" name="Picture 3" descr="C:\Users\user\Desktop\лилейные\131-Gagea-bulbif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828800"/>
            <a:ext cx="1739851" cy="2743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19400" y="3124200"/>
            <a:ext cx="5715000" cy="1219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dirty="0" smtClean="0"/>
              <a:t>С параллельным или дуговым жилкованием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71600" y="838200"/>
            <a:ext cx="4343400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C3300"/>
                </a:solidFill>
              </a:rPr>
              <a:t>Листья:</a:t>
            </a:r>
            <a:endParaRPr lang="ru-RU" dirty="0"/>
          </a:p>
        </p:txBody>
      </p:sp>
      <p:pic>
        <p:nvPicPr>
          <p:cNvPr id="10246" name="Picture 6" descr="C:\Users\user\Desktop\лилейные\landys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1905000" cy="31718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Цветок Лилкейных(тюльпан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3429000"/>
            <a:ext cx="2166937" cy="22002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Скругленный прямоугольник 5"/>
          <p:cNvSpPr/>
          <p:nvPr/>
        </p:nvSpPr>
        <p:spPr>
          <a:xfrm>
            <a:off x="2362200" y="533400"/>
            <a:ext cx="3886200" cy="1143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Соцветия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2362200"/>
            <a:ext cx="3200400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Одиночные цветы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3600" y="2286000"/>
            <a:ext cx="24384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ct val="0"/>
              </a:spcBef>
              <a:buFontTx/>
              <a:buNone/>
            </a:pPr>
            <a:r>
              <a:rPr lang="ru-RU" sz="3200" dirty="0" smtClean="0"/>
              <a:t>    Кисть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38400" y="16764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38800" y="16764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1271" name="Picture 7" descr="C:\Users\user\Desktop\лилейные\convall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119019"/>
            <a:ext cx="2584315" cy="26721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Scan0112"/>
          <p:cNvPicPr>
            <a:picLocks noChangeAspect="1" noChangeArrowheads="1"/>
          </p:cNvPicPr>
          <p:nvPr/>
        </p:nvPicPr>
        <p:blipFill>
          <a:blip r:embed="rId2" cstate="print">
            <a:lum bright="-16000" contrast="34000"/>
          </a:blip>
          <a:srcRect b="34955"/>
          <a:stretch>
            <a:fillRect/>
          </a:stretch>
        </p:blipFill>
        <p:spPr bwMode="auto">
          <a:xfrm rot="810775">
            <a:off x="2667000" y="2057400"/>
            <a:ext cx="2606675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 flipH="1" flipV="1">
            <a:off x="3851275" y="5084763"/>
            <a:ext cx="2089150" cy="73025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4643438" y="3500438"/>
            <a:ext cx="1728787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2895600" y="5638800"/>
            <a:ext cx="863600" cy="142875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2484438" y="4076700"/>
            <a:ext cx="1079500" cy="144463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 flipH="1">
            <a:off x="5003800" y="3644900"/>
            <a:ext cx="1368425" cy="792163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2484438" y="4149725"/>
            <a:ext cx="1871662" cy="719138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5867400" y="32766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ru-RU" sz="2800" dirty="0" smtClean="0"/>
              <a:t>    Лепестки</a:t>
            </a:r>
            <a:endParaRPr lang="en-US" sz="2800" dirty="0"/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838200" y="3810000"/>
            <a:ext cx="1746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2800" dirty="0"/>
              <a:t>Тычинки</a:t>
            </a:r>
            <a:endParaRPr lang="en-US" sz="2800" dirty="0"/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609600" y="5562600"/>
            <a:ext cx="2541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2800" dirty="0"/>
              <a:t>Цветоножка</a:t>
            </a:r>
            <a:endParaRPr lang="en-US" sz="2800" dirty="0"/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6084888" y="4941888"/>
            <a:ext cx="1916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2800" dirty="0"/>
              <a:t>Пестик</a:t>
            </a:r>
            <a:endParaRPr lang="en-US" sz="2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66800" y="609600"/>
            <a:ext cx="7315200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3"/>
                </a:solidFill>
              </a:rPr>
              <a:t>Строение цветка тюльпана:</a:t>
            </a:r>
            <a:endParaRPr lang="ru-RU" sz="36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dirty="0" smtClean="0">
                <a:solidFill>
                  <a:srgbClr val="CC3300"/>
                </a:solidFill>
              </a:rPr>
              <a:t/>
            </a:r>
            <a:br>
              <a:rPr lang="ru-RU" sz="3400" dirty="0" smtClean="0">
                <a:solidFill>
                  <a:srgbClr val="CC3300"/>
                </a:solidFill>
              </a:rPr>
            </a:br>
            <a:endParaRPr lang="ru-RU" sz="3400" dirty="0" smtClean="0">
              <a:solidFill>
                <a:srgbClr val="CC3300"/>
              </a:solidFill>
            </a:endParaRPr>
          </a:p>
        </p:txBody>
      </p:sp>
      <p:pic>
        <p:nvPicPr>
          <p:cNvPr id="13317" name="Picture 15" descr="Цветок Лилкейных(тюльпан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209800"/>
            <a:ext cx="1965027" cy="2057400"/>
          </a:xfrm>
          <a:noFill/>
        </p:spPr>
      </p:pic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8BF33-8DC9-463F-ACB8-7D3742FFE525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667000" y="3409950"/>
            <a:ext cx="453707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sz="3600" b="1" dirty="0"/>
          </a:p>
          <a:p>
            <a:pPr>
              <a:spcBef>
                <a:spcPct val="0"/>
              </a:spcBef>
              <a:buFontTx/>
              <a:buNone/>
            </a:pP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7800" y="838200"/>
            <a:ext cx="57912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/>
                </a:solidFill>
              </a:rPr>
              <a:t>Строение цветка:</a:t>
            </a:r>
            <a:endParaRPr lang="ru-RU" sz="4000" dirty="0"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3800" y="2057400"/>
            <a:ext cx="4648200" cy="2895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ru-RU" sz="3200" b="1" dirty="0" smtClean="0"/>
              <a:t>6 окрашенных                       лепестков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3200" b="1" dirty="0" smtClean="0"/>
              <a:t>(2 круга)</a:t>
            </a:r>
          </a:p>
          <a:p>
            <a:pPr>
              <a:spcBef>
                <a:spcPct val="0"/>
              </a:spcBef>
            </a:pPr>
            <a:r>
              <a:rPr lang="ru-RU" sz="3200" b="1" dirty="0" smtClean="0"/>
              <a:t>Тычинок - 6</a:t>
            </a:r>
          </a:p>
          <a:p>
            <a:pPr>
              <a:spcBef>
                <a:spcPct val="0"/>
              </a:spcBef>
            </a:pPr>
            <a:r>
              <a:rPr lang="ru-RU" sz="3200" b="1" dirty="0" smtClean="0"/>
              <a:t>Пестик -1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</TotalTime>
  <Words>130</Words>
  <Application>Microsoft Office PowerPoint</Application>
  <PresentationFormat>Экран (4:3)</PresentationFormat>
  <Paragraphs>63</Paragraphs>
  <Slides>18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Verdana</vt:lpstr>
      <vt:lpstr>Wingdings</vt:lpstr>
      <vt:lpstr>Calibri</vt:lpstr>
      <vt:lpstr>Аспект</vt:lpstr>
      <vt:lpstr>Слайд 1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 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94</cp:revision>
  <cp:lastPrinted>1601-01-01T00:00:00Z</cp:lastPrinted>
  <dcterms:created xsi:type="dcterms:W3CDTF">1601-01-01T00:00:00Z</dcterms:created>
  <dcterms:modified xsi:type="dcterms:W3CDTF">2013-01-23T17:44:14Z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