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9" r:id="rId5"/>
    <p:sldId id="259" r:id="rId6"/>
    <p:sldId id="260" r:id="rId7"/>
    <p:sldId id="261" r:id="rId8"/>
    <p:sldId id="263" r:id="rId9"/>
    <p:sldId id="264" r:id="rId10"/>
    <p:sldId id="282" r:id="rId11"/>
    <p:sldId id="265" r:id="rId12"/>
    <p:sldId id="280" r:id="rId13"/>
    <p:sldId id="266" r:id="rId14"/>
    <p:sldId id="262" r:id="rId15"/>
    <p:sldId id="268" r:id="rId16"/>
    <p:sldId id="270" r:id="rId17"/>
    <p:sldId id="273" r:id="rId18"/>
    <p:sldId id="276" r:id="rId19"/>
    <p:sldId id="281" r:id="rId20"/>
    <p:sldId id="272" r:id="rId21"/>
    <p:sldId id="277" r:id="rId22"/>
    <p:sldId id="283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mpodarok.com/stihi.php?stih=94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mpodarok.com/stihi.php?stih=35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mpodarok.com/stihi.php?stih=456" TargetMode="External"/><Relationship Id="rId2" Type="http://schemas.openxmlformats.org/officeDocument/2006/relationships/hyperlink" Target="http://www.vampodarok.com/stihi.php?stih=441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vampodarok.com/stihi.php?stih=748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Мудрость старости.4 класс.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Педагог – </a:t>
            </a:r>
            <a:r>
              <a:rPr lang="ru-RU" dirty="0" err="1" smtClean="0"/>
              <a:t>Базунова</a:t>
            </a:r>
            <a:r>
              <a:rPr lang="ru-RU" dirty="0" smtClean="0"/>
              <a:t> Н.А.</a:t>
            </a:r>
          </a:p>
          <a:p>
            <a:r>
              <a:rPr lang="ru-RU" dirty="0" smtClean="0"/>
              <a:t>ГБОУ СОШ № 332 СВАО. Москва.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dirty="0" smtClean="0">
                <a:hlinkClick r:id="rId2"/>
              </a:rPr>
              <a:t>А годы тихо уплывают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</a:p>
          <a:p>
            <a:r>
              <a:rPr lang="ru-RU" dirty="0" smtClean="0"/>
              <a:t>А годы... тихо уплывают, </a:t>
            </a:r>
            <a:br>
              <a:rPr lang="ru-RU" dirty="0" smtClean="0"/>
            </a:br>
            <a:r>
              <a:rPr lang="ru-RU" dirty="0" smtClean="0"/>
              <a:t>Соткав для нас вуаль морщин... </a:t>
            </a:r>
            <a:br>
              <a:rPr lang="ru-RU" dirty="0" smtClean="0"/>
            </a:br>
            <a:r>
              <a:rPr lang="ru-RU" dirty="0" smtClean="0"/>
              <a:t>Лишь сединой напоминают, </a:t>
            </a:r>
            <a:br>
              <a:rPr lang="ru-RU" dirty="0" smtClean="0"/>
            </a:br>
            <a:r>
              <a:rPr lang="ru-RU" dirty="0" smtClean="0"/>
              <a:t>Что жизнь - одна! 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Жизнь прожить- не поле перейти!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И.Репин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Ф.Бронников</a:t>
            </a:r>
            <a:endParaRPr lang="ru-RU" dirty="0"/>
          </a:p>
        </p:txBody>
      </p:sp>
      <p:pic>
        <p:nvPicPr>
          <p:cNvPr id="7" name="Содержимое 6" descr="Илья Репин. набросок.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452310" y="3071809"/>
            <a:ext cx="2323410" cy="3286149"/>
          </a:xfrm>
        </p:spPr>
      </p:pic>
      <p:pic>
        <p:nvPicPr>
          <p:cNvPr id="8" name="Содержимое 7" descr="Фёдор Бронников. Нищий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94213" y="3071810"/>
            <a:ext cx="2443303" cy="328614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dirty="0" smtClean="0">
                <a:hlinkClick r:id="rId2"/>
              </a:rPr>
              <a:t>Грусть старика</a:t>
            </a:r>
            <a:r>
              <a:rPr lang="ru-RU" dirty="0" smtClean="0"/>
              <a:t> (Никитин И. С.)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</a:p>
          <a:p>
            <a:r>
              <a:rPr lang="ru-RU" dirty="0" smtClean="0"/>
              <a:t>Жизнь к развязке печально идет, </a:t>
            </a:r>
            <a:br>
              <a:rPr lang="ru-RU" dirty="0" smtClean="0"/>
            </a:br>
            <a:r>
              <a:rPr lang="ru-RU" dirty="0" smtClean="0"/>
              <a:t>Сердце счастья и радостей просит, </a:t>
            </a:r>
            <a:br>
              <a:rPr lang="ru-RU" dirty="0" smtClean="0"/>
            </a:br>
            <a:r>
              <a:rPr lang="ru-RU" dirty="0" smtClean="0"/>
              <a:t>А годов невозвратный полет </a:t>
            </a:r>
            <a:br>
              <a:rPr lang="ru-RU" dirty="0" smtClean="0"/>
            </a:br>
            <a:r>
              <a:rPr lang="ru-RU" dirty="0" smtClean="0"/>
              <a:t>И последнюю радость уносит.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Мила Григ. Старушка  у окна.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. </a:t>
            </a:r>
            <a:r>
              <a:rPr lang="ru-RU" dirty="0" smtClean="0">
                <a:hlinkClick r:id="rId2"/>
              </a:rPr>
              <a:t>Последняя любовь</a:t>
            </a:r>
            <a:r>
              <a:rPr lang="ru-RU" dirty="0" smtClean="0"/>
              <a:t> </a:t>
            </a:r>
          </a:p>
          <a:p>
            <a:r>
              <a:rPr lang="ru-RU" dirty="0" smtClean="0"/>
              <a:t>(Тютчев Ф. И.)</a:t>
            </a:r>
          </a:p>
          <a:p>
            <a:r>
              <a:rPr lang="ru-RU" dirty="0" smtClean="0"/>
              <a:t>-О, как на склоне наших лет </a:t>
            </a:r>
            <a:br>
              <a:rPr lang="ru-RU" dirty="0" smtClean="0"/>
            </a:br>
            <a:r>
              <a:rPr lang="ru-RU" dirty="0" smtClean="0"/>
              <a:t>Нежней мы любим и суеверней... </a:t>
            </a:r>
            <a:br>
              <a:rPr lang="ru-RU" dirty="0" smtClean="0"/>
            </a:br>
            <a:r>
              <a:rPr lang="ru-RU" dirty="0" smtClean="0"/>
              <a:t>Сияй, сияй, прощальный свет </a:t>
            </a:r>
            <a:br>
              <a:rPr lang="ru-RU" dirty="0" smtClean="0"/>
            </a:br>
            <a:r>
              <a:rPr lang="ru-RU" dirty="0" smtClean="0"/>
              <a:t>Любви последней, зари вечерней!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. </a:t>
            </a:r>
            <a:r>
              <a:rPr lang="ru-RU" dirty="0" smtClean="0">
                <a:hlinkClick r:id="rId3"/>
              </a:rPr>
              <a:t>Забываем все-таки про мам</a:t>
            </a:r>
            <a:r>
              <a:rPr lang="ru-RU" dirty="0" smtClean="0"/>
              <a:t> (Давыдов Петр)</a:t>
            </a:r>
          </a:p>
          <a:p>
            <a:r>
              <a:rPr lang="ru-RU" dirty="0" smtClean="0"/>
              <a:t>Забываем все-таки про мам. </a:t>
            </a:r>
            <a:br>
              <a:rPr lang="ru-RU" dirty="0" smtClean="0"/>
            </a:br>
            <a:r>
              <a:rPr lang="ru-RU" dirty="0" smtClean="0"/>
              <a:t>А они скучают вечерами, </a:t>
            </a:r>
            <a:br>
              <a:rPr lang="ru-RU" dirty="0" smtClean="0"/>
            </a:br>
            <a:r>
              <a:rPr lang="ru-RU" dirty="0" smtClean="0"/>
              <a:t>Изредка названивая нам </a:t>
            </a:r>
            <a:br>
              <a:rPr lang="ru-RU" dirty="0" smtClean="0"/>
            </a:br>
            <a:r>
              <a:rPr lang="ru-RU" dirty="0" smtClean="0"/>
              <a:t>И всегда интересуясь нами. </a:t>
            </a:r>
          </a:p>
          <a:p>
            <a:endParaRPr lang="ru-RU" dirty="0"/>
          </a:p>
        </p:txBody>
      </p:sp>
      <p:pic>
        <p:nvPicPr>
          <p:cNvPr id="9" name="Содержимое 8" descr="Старушка у окна (Мила Григ)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379087" y="2214554"/>
            <a:ext cx="2626609" cy="300039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Илья Глазунов.</a:t>
            </a:r>
            <a:endParaRPr lang="ru-RU" dirty="0"/>
          </a:p>
        </p:txBody>
      </p:sp>
      <p:pic>
        <p:nvPicPr>
          <p:cNvPr id="5" name="Содержимое 4" descr="Илья Глазунов.195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88372" y="2357430"/>
            <a:ext cx="2872021" cy="3643338"/>
          </a:xfrm>
        </p:spPr>
      </p:pic>
      <p:pic>
        <p:nvPicPr>
          <p:cNvPr id="6" name="Содержимое 5" descr="И.Глазунов .1952. Портрет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93324" y="2357430"/>
            <a:ext cx="2856377" cy="364333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Б.Григорьев. Доярка.</a:t>
            </a:r>
            <a:endParaRPr lang="ru-RU" dirty="0"/>
          </a:p>
        </p:txBody>
      </p:sp>
      <p:pic>
        <p:nvPicPr>
          <p:cNvPr id="7" name="Содержимое 6" descr="Борис Григорьев. Дояр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9" y="2857495"/>
            <a:ext cx="2861152" cy="250033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Женщины мира – за мир!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Паула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Вьетнам.</a:t>
            </a:r>
            <a:endParaRPr lang="ru-RU" dirty="0"/>
          </a:p>
        </p:txBody>
      </p:sp>
      <p:pic>
        <p:nvPicPr>
          <p:cNvPr id="7" name="Содержимое 6" descr="Валерий Живулин. Старушка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085767" y="2921792"/>
            <a:ext cx="2771853" cy="3293290"/>
          </a:xfrm>
        </p:spPr>
      </p:pic>
      <p:pic>
        <p:nvPicPr>
          <p:cNvPr id="8" name="Содержимое 7" descr="Вьетнам. Мудрость старости.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643571" y="3000371"/>
            <a:ext cx="2144670" cy="337448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Открытки для Красного Креста.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</a:t>
            </a:r>
            <a:r>
              <a:rPr lang="en-US" dirty="0" err="1" smtClean="0"/>
              <a:t>Inge</a:t>
            </a:r>
            <a:r>
              <a:rPr lang="en-US" dirty="0" smtClean="0"/>
              <a:t> Look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Содержимое 8" descr="Inge Look.Весёлые старушки (открытки для Красного Креста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738995"/>
            <a:ext cx="4496447" cy="319033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Детский рисунок.</a:t>
            </a:r>
            <a:endParaRPr lang="ru-RU" dirty="0"/>
          </a:p>
        </p:txBody>
      </p:sp>
      <p:pic>
        <p:nvPicPr>
          <p:cNvPr id="4" name="Содержимое 3" descr="детский рисун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3143248"/>
            <a:ext cx="3191416" cy="239356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Заболоцкий Н.А.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. </a:t>
            </a:r>
            <a:r>
              <a:rPr lang="ru-RU" dirty="0" smtClean="0">
                <a:hlinkClick r:id="rId2"/>
              </a:rPr>
              <a:t>Старость</a:t>
            </a:r>
            <a:endParaRPr lang="ru-RU" dirty="0" smtClean="0"/>
          </a:p>
          <a:p>
            <a:r>
              <a:rPr lang="ru-RU" dirty="0" smtClean="0"/>
              <a:t>Простые, тихие, седые, </a:t>
            </a:r>
            <a:br>
              <a:rPr lang="ru-RU" dirty="0" smtClean="0"/>
            </a:br>
            <a:r>
              <a:rPr lang="ru-RU" dirty="0" smtClean="0"/>
              <a:t>Он с палкой, с зонтиком она,- </a:t>
            </a:r>
            <a:br>
              <a:rPr lang="ru-RU" dirty="0" smtClean="0"/>
            </a:br>
            <a:r>
              <a:rPr lang="ru-RU" dirty="0" smtClean="0"/>
              <a:t>Они на листья золотые </a:t>
            </a:r>
            <a:br>
              <a:rPr lang="ru-RU" dirty="0" smtClean="0"/>
            </a:br>
            <a:r>
              <a:rPr lang="ru-RU" dirty="0" smtClean="0"/>
              <a:t>Глядят, гуляя дотемна. </a:t>
            </a:r>
            <a:endParaRPr lang="ru-RU" dirty="0"/>
          </a:p>
        </p:txBody>
      </p:sp>
      <p:pic>
        <p:nvPicPr>
          <p:cNvPr id="7" name="Содержимое 6" descr="старики- родители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14480" y="2357430"/>
            <a:ext cx="2639218" cy="307183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Борис Кустодиев. Земская школа.</a:t>
            </a:r>
            <a:endParaRPr lang="ru-RU" dirty="0"/>
          </a:p>
        </p:txBody>
      </p:sp>
      <p:pic>
        <p:nvPicPr>
          <p:cNvPr id="4" name="Содержимое 3" descr="Борис Кустодиев.Земская школ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2241" y="2795021"/>
            <a:ext cx="3412833" cy="249136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А.Амарина</a:t>
            </a:r>
            <a:r>
              <a:rPr lang="ru-RU" dirty="0" smtClean="0"/>
              <a:t> . Сердце старушки.</a:t>
            </a:r>
            <a:endParaRPr lang="ru-RU" dirty="0"/>
          </a:p>
        </p:txBody>
      </p:sp>
      <p:pic>
        <p:nvPicPr>
          <p:cNvPr id="4" name="Содержимое 3" descr="Анастасия Амарина. Сердце старушки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38440" y="3143247"/>
            <a:ext cx="3321869" cy="2214579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Исследовательская работа.</a:t>
            </a:r>
            <a:br>
              <a:rPr lang="ru-RU" dirty="0" smtClean="0"/>
            </a:br>
            <a:r>
              <a:rPr lang="ru-RU" dirty="0" smtClean="0"/>
              <a:t>Древо семьи.</a:t>
            </a:r>
            <a:endParaRPr lang="ru-RU" dirty="0"/>
          </a:p>
        </p:txBody>
      </p:sp>
      <p:pic>
        <p:nvPicPr>
          <p:cNvPr id="4" name="Содержимое 3" descr="фамилия моя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1603" y="2723080"/>
            <a:ext cx="2405083" cy="3420563"/>
          </a:xfrm>
        </p:spPr>
      </p:pic>
      <p:pic>
        <p:nvPicPr>
          <p:cNvPr id="6" name="Содержимое 5" descr="Семья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6343" y="2643182"/>
            <a:ext cx="2461262" cy="350046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Любимая  бабушка.</a:t>
            </a:r>
            <a:endParaRPr lang="ru-RU" dirty="0"/>
          </a:p>
        </p:txBody>
      </p:sp>
      <p:pic>
        <p:nvPicPr>
          <p:cNvPr id="7" name="Содержимое 6" descr="babushka-i-det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4570" y="2720023"/>
            <a:ext cx="3823379" cy="285211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Рассказ «Корни моей семьи».</a:t>
            </a:r>
            <a:endParaRPr lang="ru-RU" dirty="0"/>
          </a:p>
        </p:txBody>
      </p:sp>
      <p:pic>
        <p:nvPicPr>
          <p:cNvPr id="4" name="Содержимое 3" descr="DSCN16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3071810"/>
            <a:ext cx="3286669" cy="246500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Наталия Емельянова.</a:t>
            </a:r>
            <a:br>
              <a:rPr lang="ru-RU" dirty="0" smtClean="0"/>
            </a:br>
            <a:r>
              <a:rPr lang="ru-RU" dirty="0" smtClean="0"/>
              <a:t>Бабушка с внуками.</a:t>
            </a:r>
            <a:endParaRPr lang="ru-RU" dirty="0"/>
          </a:p>
        </p:txBody>
      </p:sp>
      <p:pic>
        <p:nvPicPr>
          <p:cNvPr id="4" name="Содержимое 3" descr="Наталия Емельянова. Старушка с внуками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9079" y="3244126"/>
            <a:ext cx="3083120" cy="239945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Твардовский А.Т.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Не стареет твоя красота, </a:t>
            </a:r>
            <a:br>
              <a:rPr lang="ru-RU" dirty="0" smtClean="0"/>
            </a:br>
            <a:r>
              <a:rPr lang="ru-RU" dirty="0" smtClean="0"/>
              <a:t>Разгорается только сильнее. </a:t>
            </a:r>
            <a:br>
              <a:rPr lang="ru-RU" dirty="0" smtClean="0"/>
            </a:br>
            <a:r>
              <a:rPr lang="ru-RU" dirty="0" smtClean="0"/>
              <a:t>Пролетит неслышно над ней </a:t>
            </a:r>
            <a:br>
              <a:rPr lang="ru-RU" dirty="0" smtClean="0"/>
            </a:br>
            <a:r>
              <a:rPr lang="ru-RU" dirty="0" smtClean="0"/>
              <a:t>Словно легкие птицы лета. 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Мудрость. Молитва.</a:t>
            </a:r>
            <a:endParaRPr lang="ru-RU" dirty="0"/>
          </a:p>
        </p:txBody>
      </p:sp>
      <p:pic>
        <p:nvPicPr>
          <p:cNvPr id="4" name="Содержимое 3" descr="Молит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3143248"/>
            <a:ext cx="3071834" cy="236810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Леонардо да Винчи.</a:t>
            </a:r>
            <a:endParaRPr lang="ru-RU" dirty="0"/>
          </a:p>
        </p:txBody>
      </p:sp>
      <p:pic>
        <p:nvPicPr>
          <p:cNvPr id="4" name="Содержимое 3" descr="Леонардо да Винчи. 15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886" y="3000373"/>
            <a:ext cx="3308956" cy="235745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Рембрандт.</a:t>
            </a:r>
            <a:endParaRPr lang="ru-RU" dirty="0"/>
          </a:p>
        </p:txBody>
      </p:sp>
      <p:pic>
        <p:nvPicPr>
          <p:cNvPr id="4" name="Содержимое 3" descr="_Harmens_van_Reyn_Rembrand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63974" y="2714619"/>
            <a:ext cx="2599159" cy="3143273"/>
          </a:xfrm>
        </p:spPr>
      </p:pic>
      <p:pic>
        <p:nvPicPr>
          <p:cNvPr id="7" name="Содержимое 6" descr="Рембранндт.16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86380" y="2747705"/>
            <a:ext cx="2489968" cy="318162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Русские художники.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В.Суриков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err="1" smtClean="0"/>
              <a:t>В.Тропинин</a:t>
            </a:r>
            <a:endParaRPr lang="ru-RU" dirty="0"/>
          </a:p>
        </p:txBody>
      </p:sp>
      <p:pic>
        <p:nvPicPr>
          <p:cNvPr id="7" name="Содержимое 6" descr="Василий Суриков.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307403" y="2854318"/>
            <a:ext cx="2478779" cy="3217888"/>
          </a:xfrm>
        </p:spPr>
      </p:pic>
      <p:pic>
        <p:nvPicPr>
          <p:cNvPr id="12" name="Содержимое 11" descr="В.Тропинин. Старуха с курицей.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606711" y="2888283"/>
            <a:ext cx="2537189" cy="318392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Хранительницы очага.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М.Врубель.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И.Куликов.</a:t>
            </a:r>
            <a:endParaRPr lang="ru-RU" dirty="0"/>
          </a:p>
        </p:txBody>
      </p:sp>
      <p:pic>
        <p:nvPicPr>
          <p:cNvPr id="7" name="Содержимое 6" descr="Михаил Врубель. За вязанием.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309066" y="3114560"/>
            <a:ext cx="2119926" cy="3171960"/>
          </a:xfrm>
        </p:spPr>
      </p:pic>
      <p:pic>
        <p:nvPicPr>
          <p:cNvPr id="8" name="Содержимое 7" descr="Иван Куликов.В Нежиловке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516132" y="3143248"/>
            <a:ext cx="2350621" cy="314327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117</TotalTime>
  <Words>126</Words>
  <PresentationFormat>Экран (4:3)</PresentationFormat>
  <Paragraphs>46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Городская</vt:lpstr>
      <vt:lpstr>Мудрость старости.4 класс.</vt:lpstr>
      <vt:lpstr>Борис Кустодиев. Земская школа.</vt:lpstr>
      <vt:lpstr>Наталия Емельянова. Бабушка с внуками.</vt:lpstr>
      <vt:lpstr> Твардовский А.Т.</vt:lpstr>
      <vt:lpstr>Мудрость. Молитва.</vt:lpstr>
      <vt:lpstr>Леонардо да Винчи.</vt:lpstr>
      <vt:lpstr>Рембрандт.</vt:lpstr>
      <vt:lpstr>Русские художники.</vt:lpstr>
      <vt:lpstr>Хранительницы очага.</vt:lpstr>
      <vt:lpstr> А годы тихо уплывают</vt:lpstr>
      <vt:lpstr>Жизнь прожить- не поле перейти!</vt:lpstr>
      <vt:lpstr> Грусть старика (Никитин И. С.)</vt:lpstr>
      <vt:lpstr>Мила Григ. Старушка  у окна.</vt:lpstr>
      <vt:lpstr>Илья Глазунов.</vt:lpstr>
      <vt:lpstr>Б.Григорьев. Доярка.</vt:lpstr>
      <vt:lpstr>Женщины мира – за мир!</vt:lpstr>
      <vt:lpstr>Открытки для Красного Креста.  Inge Look.</vt:lpstr>
      <vt:lpstr>Детский рисунок.</vt:lpstr>
      <vt:lpstr> Заболоцкий Н.А.</vt:lpstr>
      <vt:lpstr>А.Амарина . Сердце старушки.</vt:lpstr>
      <vt:lpstr>Исследовательская работа. Древо семьи.</vt:lpstr>
      <vt:lpstr>Любимая  бабушка.</vt:lpstr>
      <vt:lpstr>Рассказ «Корни моей семьи».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Мудрость старости.</dc:title>
  <dc:creator>Наталья</dc:creator>
  <cp:lastModifiedBy>Наталья</cp:lastModifiedBy>
  <cp:revision>87</cp:revision>
  <dcterms:created xsi:type="dcterms:W3CDTF">2013-04-24T10:32:44Z</dcterms:created>
  <dcterms:modified xsi:type="dcterms:W3CDTF">2013-06-23T07:36:00Z</dcterms:modified>
</cp:coreProperties>
</file>