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17.01.2012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4%D0%B0%D0%B9%D0%BB:RozdestvoHristovo_RublevBlagSoborMK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museum.ru/alb/image.asp?22069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undra.ru/uploads/posts/2009-01/jose-de-ribera-12.jpg" TargetMode="Externa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142984"/>
            <a:ext cx="8229600" cy="2209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Библейская тема  в творчестве Л. да Винчи, Рембрандта А. Иванова, М. Нестерова.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smtClean="0"/>
              <a:t>А.Иванов.“Явление Христа </a:t>
            </a:r>
            <a:r>
              <a:rPr lang="ru-RU" i="1" smtClean="0"/>
              <a:t>народу</a:t>
            </a:r>
            <a:r>
              <a:rPr lang="ru-RU" i="1" smtClean="0"/>
              <a:t>”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Рисунок 2" descr="C:\Documents and Settings\Любашка\Мои документы\Валентина\первое сентября\библейские образы\иванов явление христа народу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571612"/>
            <a:ext cx="7429552" cy="514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Богоматерь Владимирская, Богоматерь Донская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Рисунок 3" descr="C:\Documents and Settings\Любашка\Мои документы\Валентина\первое сентября\библейские образы\портреты библейских персонажей\богоматерь владимирска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500174"/>
            <a:ext cx="3436253" cy="5019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Рисунок 1" descr="C:\Documents and Settings\Любашка\Мои документы\Валентина\первое сентября\библейские образы\портреты библейских персонажей\богоматерь донская.jpg"/>
          <p:cNvPicPr>
            <a:picLocks noChangeAspect="1" noChangeArrowheads="1"/>
          </p:cNvPicPr>
          <p:nvPr/>
        </p:nvPicPr>
        <p:blipFill>
          <a:blip r:embed="rId3"/>
          <a:srcRect l="1818" t="1394" r="5454" b="5212"/>
          <a:stretch>
            <a:fillRect/>
          </a:stretch>
        </p:blipFill>
        <p:spPr bwMode="auto">
          <a:xfrm>
            <a:off x="4640239" y="1571612"/>
            <a:ext cx="3860851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 </a:t>
            </a:r>
            <a:r>
              <a:rPr lang="ru-RU" i="1" dirty="0" smtClean="0"/>
              <a:t>“Рождество Богородицы” и “Рождество Христово”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Рисунок 4" descr="C:\Documents and Settings\Любашка\Мои документы\Валентина\первое сентября\библейские образы\портреты библейских персонажей\рождество богородицы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071678"/>
            <a:ext cx="3857652" cy="397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Рисунок 1" descr="http://upload.wikimedia.org/wikipedia/commons/thumb/8/8f/RozdestvoHristovo_RublevBlagSoborMK.jpg/311px-RozdestvoHristovo_RublevBlagSoborMK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43504" y="1483300"/>
            <a:ext cx="3852881" cy="512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818142"/>
          </a:xfrm>
        </p:spPr>
        <p:txBody>
          <a:bodyPr>
            <a:normAutofit fontScale="90000"/>
          </a:bodyPr>
          <a:lstStyle/>
          <a:p>
            <a:pPr algn="l"/>
            <a:r>
              <a:rPr lang="ru-RU" i="1" dirty="0" smtClean="0"/>
              <a:t>“</a:t>
            </a:r>
            <a:r>
              <a:rPr lang="ru-RU" sz="3600" i="1" dirty="0" smtClean="0"/>
              <a:t>Мадонна Бенуа” Л. да Винчи. </a:t>
            </a:r>
            <a:r>
              <a:rPr lang="en-US" sz="3600" i="1" dirty="0" smtClean="0"/>
              <a:t/>
            </a:r>
            <a:br>
              <a:rPr lang="en-US" sz="3600" i="1" dirty="0" smtClean="0"/>
            </a:br>
            <a:r>
              <a:rPr lang="ru-RU" sz="3600" i="1" dirty="0" smtClean="0"/>
              <a:t>(</a:t>
            </a:r>
            <a:r>
              <a:rPr lang="ru-RU" sz="3600" i="1" dirty="0" smtClean="0"/>
              <a:t>Эрмитаж)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32" y="1641217"/>
            <a:ext cx="8229600" cy="452628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074" name="Рисунок 8" descr="C:\Documents and Settings\Любашка\Мои документы\Валентина\первое сентября\библейские образы\портреты библейских персонажей\мадонна бенуа  мадонна с цветком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1071545"/>
            <a:ext cx="3786214" cy="5709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400" i="1" dirty="0" smtClean="0"/>
              <a:t>1)Л. да Винчи.                          2) Рафаэль                            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i="1" dirty="0" smtClean="0"/>
              <a:t>“Мадонна Лита”               “Мадонна в зелени</a:t>
            </a:r>
            <a:r>
              <a:rPr lang="ru-RU" sz="2400" i="1" dirty="0" smtClean="0"/>
              <a:t>”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Рисунок 9" descr="Леонардо да Винчи. Мадонна Литта. Эрмитаж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629146"/>
            <a:ext cx="3786214" cy="5012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Рисунок 12" descr="C:\Documents and Settings\Любашка\Мои документы\Валентина\первое сентября\библейские образы\портреты библейских персонажей\мадонна в зелени рафаэль санти 1506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6314" y="1708147"/>
            <a:ext cx="3929090" cy="4954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> </a:t>
            </a:r>
            <a:r>
              <a:rPr lang="ru-RU" sz="4900" i="1" dirty="0" smtClean="0"/>
              <a:t>“Мадонна в кресле”.</a:t>
            </a:r>
            <a:r>
              <a:rPr lang="ru-RU" sz="4900" dirty="0" smtClean="0"/>
              <a:t/>
            </a:r>
            <a:br>
              <a:rPr lang="ru-RU" sz="49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Рисунок 13" descr="C:\Documents and Settings\Любашка\Мои документы\Валентина\первое сентября\библейские образы\портреты библейских персонажей\мадонна в кресле рафаэль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1430474"/>
            <a:ext cx="5143536" cy="5133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i="1" dirty="0" smtClean="0"/>
              <a:t>Рафаэль</a:t>
            </a:r>
            <a:r>
              <a:rPr lang="ru-RU" sz="2800" i="1" dirty="0" smtClean="0"/>
              <a:t>.</a:t>
            </a:r>
            <a:r>
              <a:rPr lang="en-US" sz="2800" i="1" dirty="0" smtClean="0"/>
              <a:t/>
            </a:r>
            <a:br>
              <a:rPr lang="en-US" sz="2800" i="1" dirty="0" smtClean="0"/>
            </a:br>
            <a:r>
              <a:rPr lang="ru-RU" sz="2800" i="1" dirty="0" smtClean="0"/>
              <a:t>“</a:t>
            </a:r>
            <a:r>
              <a:rPr lang="ru-RU" sz="2800" i="1" dirty="0" smtClean="0"/>
              <a:t>Сикстинская мадонна”.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2010" y="0"/>
            <a:ext cx="4471990" cy="4711721"/>
          </a:xfrm>
        </p:spPr>
        <p:txBody>
          <a:bodyPr/>
          <a:lstStyle/>
          <a:p>
            <a:r>
              <a:rPr lang="ru-RU" i="1" dirty="0" smtClean="0"/>
              <a:t>Пьеро </a:t>
            </a:r>
            <a:r>
              <a:rPr lang="ru-RU" i="1" dirty="0" err="1" smtClean="0"/>
              <a:t>делла</a:t>
            </a:r>
            <a:r>
              <a:rPr lang="ru-RU" i="1" dirty="0" smtClean="0"/>
              <a:t> Франческа “Крещение Христа”.</a:t>
            </a:r>
            <a:endParaRPr lang="ru-RU" dirty="0"/>
          </a:p>
        </p:txBody>
      </p:sp>
      <p:pic>
        <p:nvPicPr>
          <p:cNvPr id="6146" name="Рисунок 1" descr="F:\библейские образы\сикстинская мадонн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588213"/>
            <a:ext cx="3571900" cy="4984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Рисунок 2" descr="F:\библейские образы\крещение христа франческ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1659347"/>
            <a:ext cx="3463942" cy="5014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картина И.Н. Крамского “Христос в пустыне”.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Рисунок 3" descr="И. Н. Крамской. Христос в пустыне. Фрагмент. 1872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571612"/>
            <a:ext cx="6572296" cy="4902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3200" i="1" dirty="0" smtClean="0"/>
              <a:t>Рембрандт. </a:t>
            </a:r>
            <a:r>
              <a:rPr lang="en-US" sz="3200" i="1" dirty="0" smtClean="0"/>
              <a:t/>
            </a:r>
            <a:br>
              <a:rPr lang="en-US" sz="3200" i="1" dirty="0" smtClean="0"/>
            </a:br>
            <a:r>
              <a:rPr lang="ru-RU" sz="3200" i="1" dirty="0" smtClean="0"/>
              <a:t>“</a:t>
            </a:r>
            <a:r>
              <a:rPr lang="ru-RU" sz="3200" i="1" dirty="0" smtClean="0"/>
              <a:t>Возвращение </a:t>
            </a:r>
            <a:r>
              <a:rPr lang="en-US" sz="3200" i="1" dirty="0" smtClean="0"/>
              <a:t/>
            </a:r>
            <a:br>
              <a:rPr lang="en-US" sz="3200" i="1" dirty="0" smtClean="0"/>
            </a:br>
            <a:r>
              <a:rPr lang="ru-RU" sz="3200" i="1" dirty="0" smtClean="0"/>
              <a:t>блудного </a:t>
            </a:r>
            <a:r>
              <a:rPr lang="ru-RU" sz="3200" i="1" dirty="0" smtClean="0"/>
              <a:t>сына</a:t>
            </a:r>
            <a:r>
              <a:rPr lang="ru-RU" sz="3200" i="1" dirty="0" smtClean="0"/>
              <a:t>”.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0" y="1"/>
            <a:ext cx="4357718" cy="6143644"/>
          </a:xfrm>
        </p:spPr>
        <p:txBody>
          <a:bodyPr/>
          <a:lstStyle/>
          <a:p>
            <a:r>
              <a:rPr lang="ru-RU" i="1" dirty="0" err="1" smtClean="0"/>
              <a:t>Рибера</a:t>
            </a:r>
            <a:r>
              <a:rPr lang="ru-RU" i="1" dirty="0" smtClean="0"/>
              <a:t>. “Кающаяся Магдалина”.</a:t>
            </a:r>
            <a:endParaRPr lang="ru-RU" dirty="0"/>
          </a:p>
        </p:txBody>
      </p:sp>
      <p:pic>
        <p:nvPicPr>
          <p:cNvPr id="8194" name="p995146090" descr="http://globalart.at.ua/_ph/13/2/99514609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531687"/>
            <a:ext cx="4071966" cy="501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Рисунок 1" descr="José de Ribera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28" y="1482690"/>
            <a:ext cx="3933843" cy="5162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10</TotalTime>
  <Words>82</Words>
  <PresentationFormat>Экран (4:3)</PresentationFormat>
  <Paragraphs>12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Литейная</vt:lpstr>
      <vt:lpstr>Библейская тема  в творчестве Л. да Винчи, Рембрандта А. Иванова, М. Нестерова. </vt:lpstr>
      <vt:lpstr>Богоматерь Владимирская, Богоматерь Донская</vt:lpstr>
      <vt:lpstr> “Рождество Богородицы” и “Рождество Христово” </vt:lpstr>
      <vt:lpstr>“Мадонна Бенуа” Л. да Винчи.  (Эрмитаж) </vt:lpstr>
      <vt:lpstr>1)Л. да Винчи.                          2) Рафаэль                              “Мадонна Лита”               “Мадонна в зелени”</vt:lpstr>
      <vt:lpstr> “Мадонна в кресле”. </vt:lpstr>
      <vt:lpstr>Рафаэль. “Сикстинская мадонна”.</vt:lpstr>
      <vt:lpstr>картина И.Н. Крамского “Христос в пустыне”.</vt:lpstr>
      <vt:lpstr>Рембрандт.  “Возвращение  блудного сына”.</vt:lpstr>
      <vt:lpstr>А.Иванов.“Явление Христа народу”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Библейская тема  в творчестве Л. да Винчи, Рембрандта А. Иванова, М. Нестерова. </dc:title>
  <cp:lastModifiedBy>*</cp:lastModifiedBy>
  <cp:revision>4</cp:revision>
  <dcterms:modified xsi:type="dcterms:W3CDTF">2012-01-17T09:05:14Z</dcterms:modified>
</cp:coreProperties>
</file>