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7CC7-9B60-41EB-9178-EA9870E9A92C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AA57-01C8-4067-B5D3-8D331646C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45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7CC7-9B60-41EB-9178-EA9870E9A92C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AA57-01C8-4067-B5D3-8D331646C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11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7CC7-9B60-41EB-9178-EA9870E9A92C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AA57-01C8-4067-B5D3-8D331646C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1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7CC7-9B60-41EB-9178-EA9870E9A92C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AA57-01C8-4067-B5D3-8D331646C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29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7CC7-9B60-41EB-9178-EA9870E9A92C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AA57-01C8-4067-B5D3-8D331646C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68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7CC7-9B60-41EB-9178-EA9870E9A92C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AA57-01C8-4067-B5D3-8D331646C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52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7CC7-9B60-41EB-9178-EA9870E9A92C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AA57-01C8-4067-B5D3-8D331646C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40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7CC7-9B60-41EB-9178-EA9870E9A92C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AA57-01C8-4067-B5D3-8D331646C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63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7CC7-9B60-41EB-9178-EA9870E9A92C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AA57-01C8-4067-B5D3-8D331646C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0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7CC7-9B60-41EB-9178-EA9870E9A92C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AA57-01C8-4067-B5D3-8D331646C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04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7CC7-9B60-41EB-9178-EA9870E9A92C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AA57-01C8-4067-B5D3-8D331646C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87CC7-9B60-41EB-9178-EA9870E9A92C}" type="datetimeFigureOut">
              <a:rPr lang="ru-RU" smtClean="0"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1AA57-01C8-4067-B5D3-8D331646C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-44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&amp;Kcy;&amp;rcy;&amp;ucy;&amp;gcy;&amp;lcy;&amp;ocy;&amp;vcy;&amp;acy; &amp;Icy;&amp;rcy;&amp;icy;&amp;ncy;&amp;acy;. &amp;Lcy;&amp;acy;&amp;ncy;&amp;dcy;&amp;ycy;&amp;sh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8588" cy="3535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84213" y="3716338"/>
            <a:ext cx="2035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 b="1" i="1"/>
              <a:t>Круглова Ирина</a:t>
            </a:r>
          </a:p>
        </p:txBody>
      </p:sp>
      <p:pic>
        <p:nvPicPr>
          <p:cNvPr id="49157" name="Picture 5" descr="&amp;Gcy;&amp;iecy;&amp;rcy;&amp;acy;&amp;scy;&amp;icy;&amp;mcy;&amp;ocy;&amp;vcy; &amp;Vcy;&amp;lcy;&amp;acy;&amp;dcy;&amp;icy;&amp;mcy;&amp;icy;&amp;rcy;. &amp;Lcy;&amp;acy;&amp;ncy;&amp;dcy;&amp;ycy;&amp;shcy;&amp;i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0"/>
            <a:ext cx="3598862" cy="4752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084888" y="4797425"/>
            <a:ext cx="272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 b="1" i="1"/>
              <a:t>Герасимов  Владимир</a:t>
            </a:r>
          </a:p>
        </p:txBody>
      </p:sp>
    </p:spTree>
    <p:extLst>
      <p:ext uri="{BB962C8B-B14F-4D97-AF65-F5344CB8AC3E}">
        <p14:creationId xmlns:p14="http://schemas.microsoft.com/office/powerpoint/2010/main" val="97792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32868588_801313091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lesnie_landis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0"/>
            <a:ext cx="399097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http://www.abc-color.com/image/coloring/flowers/001/may-lily/may-lily-picture-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5508625" cy="3798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>
            <a:off x="323850" y="476250"/>
            <a:ext cx="5953125" cy="1223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рисуем  ландыши</a:t>
            </a:r>
          </a:p>
        </p:txBody>
      </p:sp>
    </p:spTree>
    <p:extLst>
      <p:ext uri="{BB962C8B-B14F-4D97-AF65-F5344CB8AC3E}">
        <p14:creationId xmlns:p14="http://schemas.microsoft.com/office/powerpoint/2010/main" val="427409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32868588_801313091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&amp;Kcy;&amp;acy;&amp;kcy; &amp;ncy;&amp;acy;&amp;rcy;&amp;icy;&amp;scy;&amp;ocy;&amp;vcy;&amp;acy;&amp;tcy;&amp;softcy; &amp;tscy;&amp;vcy;&amp;iecy;&amp;tcy;&amp;ocy;&amp;kcy; &amp;lcy;&amp;acy;&amp;ncy;&amp;dcy;&amp;ycy;&amp;shcy;&amp;acy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4017963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i?id=508330046-38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4132263"/>
            <a:ext cx="2725737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70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Opera-Background-Light-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C:\Users\Helen\Desktop\ландыш\7.jpg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5" r="7387" b="8766"/>
          <a:stretch>
            <a:fillRect/>
          </a:stretch>
        </p:blipFill>
        <p:spPr>
          <a:xfrm>
            <a:off x="0" y="1588"/>
            <a:ext cx="3671888" cy="34131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2" name="Picture 2" descr="http://www.bestkids.ru/info/wp-content/uploads/2009/02/flowers-landy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51"/>
          <a:stretch>
            <a:fillRect/>
          </a:stretch>
        </p:blipFill>
        <p:spPr bwMode="auto">
          <a:xfrm>
            <a:off x="3059113" y="3171825"/>
            <a:ext cx="6084887" cy="3684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8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Opera-Background-Light-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1" name="Picture 1" descr="F:\труд\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36901" y="1771849"/>
            <a:ext cx="6122057" cy="4352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6" name="WordArt 6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3384550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первый  этап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4335463" y="619125"/>
            <a:ext cx="44513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2000"/>
              <a:t>Выбираем положение листа, определяем в центре листа композицию, намечаем рисунок.</a:t>
            </a:r>
          </a:p>
        </p:txBody>
      </p:sp>
    </p:spTree>
    <p:extLst>
      <p:ext uri="{BB962C8B-B14F-4D97-AF65-F5344CB8AC3E}">
        <p14:creationId xmlns:p14="http://schemas.microsoft.com/office/powerpoint/2010/main" val="146174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Opera-Background-Light-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3" name="Picture 1" descr="F:\труд\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14445" y="1676195"/>
            <a:ext cx="6115960" cy="4348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2663825" cy="1081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второй  этап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348038" y="398463"/>
            <a:ext cx="5400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/>
              <a:t>- Намечаем положение листьев и цветоносов</a:t>
            </a:r>
          </a:p>
        </p:txBody>
      </p:sp>
    </p:spTree>
    <p:extLst>
      <p:ext uri="{BB962C8B-B14F-4D97-AF65-F5344CB8AC3E}">
        <p14:creationId xmlns:p14="http://schemas.microsoft.com/office/powerpoint/2010/main" val="39865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Opera-Background-Light-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F:\труд\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0702" y="1435420"/>
            <a:ext cx="6125200" cy="4354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3168650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третий  этап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924300" y="476250"/>
            <a:ext cx="4679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000"/>
              <a:t>Прорисовываем на цветоносах  цветы</a:t>
            </a:r>
          </a:p>
        </p:txBody>
      </p:sp>
    </p:spTree>
    <p:extLst>
      <p:ext uri="{BB962C8B-B14F-4D97-AF65-F5344CB8AC3E}">
        <p14:creationId xmlns:p14="http://schemas.microsoft.com/office/powerpoint/2010/main" val="160908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Opera-Background-Light-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 descr="F:\труд\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91736" y="1867879"/>
            <a:ext cx="6123219" cy="4351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3311525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четвертый  этап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479925" y="542925"/>
            <a:ext cx="4268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sz="2000"/>
              <a:t>Уточняем форму и расположение</a:t>
            </a:r>
          </a:p>
          <a:p>
            <a:r>
              <a:rPr lang="ru-RU" sz="2000"/>
              <a:t>каждого лепестка</a:t>
            </a:r>
          </a:p>
        </p:txBody>
      </p:sp>
    </p:spTree>
    <p:extLst>
      <p:ext uri="{BB962C8B-B14F-4D97-AF65-F5344CB8AC3E}">
        <p14:creationId xmlns:p14="http://schemas.microsoft.com/office/powerpoint/2010/main" val="219779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Opera-Background-Light-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Helen\Desktop\ландыш\7.jpg"/>
          <p:cNvPicPr>
            <a:picLocks noChangeAspect="1" noChangeArrowheads="1"/>
          </p:cNvPicPr>
          <p:nvPr/>
        </p:nvPicPr>
        <p:blipFill>
          <a:blip r:embed="rId3"/>
          <a:srcRect t="9890" r="7403" b="8791"/>
          <a:stretch>
            <a:fillRect/>
          </a:stretch>
        </p:blipFill>
        <p:spPr bwMode="auto">
          <a:xfrm>
            <a:off x="1899797" y="1667885"/>
            <a:ext cx="5345029" cy="4363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900113" y="549275"/>
            <a:ext cx="6480175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завершение работы цветом</a:t>
            </a:r>
          </a:p>
        </p:txBody>
      </p:sp>
    </p:spTree>
    <p:extLst>
      <p:ext uri="{BB962C8B-B14F-4D97-AF65-F5344CB8AC3E}">
        <p14:creationId xmlns:p14="http://schemas.microsoft.com/office/powerpoint/2010/main" val="325431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Шайер</dc:creator>
  <cp:lastModifiedBy>Наталия Шайер</cp:lastModifiedBy>
  <cp:revision>1</cp:revision>
  <dcterms:created xsi:type="dcterms:W3CDTF">2013-06-24T07:17:06Z</dcterms:created>
  <dcterms:modified xsi:type="dcterms:W3CDTF">2013-06-24T07:21:09Z</dcterms:modified>
</cp:coreProperties>
</file>