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8B26-2131-49D6-B434-F22E419FE2F0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3C88-D361-4056-8500-20307EAF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3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8B26-2131-49D6-B434-F22E419FE2F0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3C88-D361-4056-8500-20307EAF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6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8B26-2131-49D6-B434-F22E419FE2F0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3C88-D361-4056-8500-20307EAF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5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8B26-2131-49D6-B434-F22E419FE2F0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3C88-D361-4056-8500-20307EAF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8B26-2131-49D6-B434-F22E419FE2F0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3C88-D361-4056-8500-20307EAF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3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8B26-2131-49D6-B434-F22E419FE2F0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3C88-D361-4056-8500-20307EAF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4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8B26-2131-49D6-B434-F22E419FE2F0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3C88-D361-4056-8500-20307EAF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5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8B26-2131-49D6-B434-F22E419FE2F0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3C88-D361-4056-8500-20307EAF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9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8B26-2131-49D6-B434-F22E419FE2F0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3C88-D361-4056-8500-20307EAF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7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8B26-2131-49D6-B434-F22E419FE2F0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3C88-D361-4056-8500-20307EAF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3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8B26-2131-49D6-B434-F22E419FE2F0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3C88-D361-4056-8500-20307EAF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6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08B26-2131-49D6-B434-F22E419FE2F0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73C88-D361-4056-8500-20307EAF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2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1663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3" descr="Рисунок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85127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l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141663"/>
            <a:ext cx="432117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59177224_landuysh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2063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79388" y="4214813"/>
            <a:ext cx="86788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sz="2400" i="1"/>
              <a:t>Ландыш является не только лечебным, но и ядовитым растением.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i="1"/>
              <a:t>Его нельзя брать в рот.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400" i="1"/>
          </a:p>
          <a:p>
            <a:pPr eaLnBrk="1" hangingPunct="1">
              <a:buFont typeface="Wingdings" pitchFamily="2" charset="2"/>
              <a:buChar char="v"/>
            </a:pPr>
            <a:r>
              <a:rPr lang="ru-RU" sz="2400" i="1"/>
              <a:t>Большинство животных гибнут при поедании ландышей.</a:t>
            </a:r>
          </a:p>
        </p:txBody>
      </p:sp>
    </p:spTree>
    <p:extLst>
      <p:ext uri="{BB962C8B-B14F-4D97-AF65-F5344CB8AC3E}">
        <p14:creationId xmlns:p14="http://schemas.microsoft.com/office/powerpoint/2010/main" val="74160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38381606_damalanduysh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74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348038" y="476250"/>
            <a:ext cx="57959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3333FF"/>
                </a:solidFill>
              </a:rPr>
              <a:t>        Подаренный букетик          ландышей означает:</a:t>
            </a:r>
          </a:p>
          <a:p>
            <a:pPr algn="ctr" eaLnBrk="1" hangingPunct="1"/>
            <a:r>
              <a:rPr lang="ru-RU" sz="2800" b="1">
                <a:solidFill>
                  <a:srgbClr val="3333FF"/>
                </a:solidFill>
              </a:rPr>
              <a:t>«Долго и тайно люблю  тебя»</a:t>
            </a:r>
          </a:p>
          <a:p>
            <a:pPr algn="ctr" eaLnBrk="1" hangingPunct="1"/>
            <a:endParaRPr lang="ru-RU" sz="2800" b="1">
              <a:solidFill>
                <a:srgbClr val="3333FF"/>
              </a:solidFill>
            </a:endParaRPr>
          </a:p>
          <a:p>
            <a:pPr algn="ctr" eaLnBrk="1" hangingPunct="1"/>
            <a:r>
              <a:rPr lang="ru-RU" sz="2800" b="1">
                <a:solidFill>
                  <a:srgbClr val="3333FF"/>
                </a:solidFill>
              </a:rPr>
              <a:t>Цветок ландыш очень популярен на свадьбах. Букеты невесты, различные украшения, элегантно декорируются искусственными ландышами.</a:t>
            </a:r>
          </a:p>
          <a:p>
            <a:pPr algn="ctr" eaLnBrk="1" hangingPunct="1"/>
            <a:endParaRPr lang="ru-RU" sz="2000" b="1">
              <a:solidFill>
                <a:srgbClr val="3333FF"/>
              </a:solidFill>
            </a:endParaRPr>
          </a:p>
          <a:p>
            <a:pPr algn="ctr" eaLnBrk="1" hangingPunct="1"/>
            <a:endParaRPr lang="ru-RU" sz="2000" b="1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0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24120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sam_06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462915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1262520592_bf1835358ef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0"/>
            <a:ext cx="3617912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1262520538_052044910d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81300"/>
            <a:ext cx="26320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285750" y="0"/>
            <a:ext cx="6716713" cy="234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Открытки с цветами ландышами</a:t>
            </a:r>
          </a:p>
        </p:txBody>
      </p:sp>
    </p:spTree>
    <p:extLst>
      <p:ext uri="{BB962C8B-B14F-4D97-AF65-F5344CB8AC3E}">
        <p14:creationId xmlns:p14="http://schemas.microsoft.com/office/powerpoint/2010/main" val="356128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10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&amp;Scy; &amp;dcy;&amp;ncy;&amp;iecy;&amp;mcy; &amp;Acy;&amp;ncy;&amp;gcy;&amp;iecy;&amp;l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194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&amp;Tcy;&amp;rcy;&amp;ocy;&amp;gcy;&amp;acy;&amp;tcy;&amp;iecy;&amp;lcy;&amp;softcy;&amp;ncy;&amp;ycy;&amp;iecy; &amp;lcy;&amp;acy;&amp;ncy;&amp;dcy;&amp;ycy;&amp;sh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3171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&amp;Ncy;&amp;iecy;&amp;zhcy;&amp;ncy;&amp;ycy;&amp;jcy; &amp;scy;&amp;ocy;&amp;yucy;&amp;z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810000"/>
            <a:ext cx="4762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72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-44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 rot="10800000" flipV="1">
            <a:off x="323850" y="1216025"/>
            <a:ext cx="592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i="1"/>
              <a:t>Ян  Брейгель( Бархатный)  - фламандский художник 16 века</a:t>
            </a:r>
          </a:p>
        </p:txBody>
      </p:sp>
      <p:pic>
        <p:nvPicPr>
          <p:cNvPr id="45060" name="Picture 4" descr="BrueghelJanIVeloursBlueVase_Dia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16113"/>
            <a:ext cx="37528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Рисунок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3676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7961312" cy="1214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первый художник, нарисовавший букеты цветов</a:t>
            </a:r>
          </a:p>
        </p:txBody>
      </p:sp>
    </p:spTree>
    <p:extLst>
      <p:ext uri="{BB962C8B-B14F-4D97-AF65-F5344CB8AC3E}">
        <p14:creationId xmlns:p14="http://schemas.microsoft.com/office/powerpoint/2010/main" val="128308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tmb_ABk8_648bQ_a7YBb9HENR9YFBa6a8knTrkshzG6YRkaAA8k7Zr9rrHyBiRr5Kirs1344543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 rot="10800000" flipV="1">
            <a:off x="6737350" y="3427413"/>
            <a:ext cx="195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3333FF"/>
                </a:solidFill>
              </a:rPr>
              <a:t>Академизм</a:t>
            </a:r>
          </a:p>
        </p:txBody>
      </p:sp>
      <p:pic>
        <p:nvPicPr>
          <p:cNvPr id="46087" name="Picture 7" descr="613_v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349500"/>
            <a:ext cx="3006725" cy="4024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995738" y="6237288"/>
            <a:ext cx="143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3333FF"/>
                </a:solidFill>
              </a:rPr>
              <a:t>Барокко</a:t>
            </a:r>
          </a:p>
        </p:txBody>
      </p:sp>
      <p:pic>
        <p:nvPicPr>
          <p:cNvPr id="46090" name="Picture 10" descr="000054_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31686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03213" y="4167188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3333FF"/>
                </a:solidFill>
              </a:rPr>
              <a:t>Классицизм</a:t>
            </a:r>
          </a:p>
        </p:txBody>
      </p:sp>
      <p:pic>
        <p:nvPicPr>
          <p:cNvPr id="46094" name="Picture 14" descr="92828453_Rozuy_Zi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052513"/>
            <a:ext cx="3671887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5" name="WordArt 15"/>
          <p:cNvSpPr>
            <a:spLocks noChangeArrowheads="1" noChangeShapeType="1" noTextEdit="1"/>
          </p:cNvSpPr>
          <p:nvPr/>
        </p:nvSpPr>
        <p:spPr bwMode="auto">
          <a:xfrm>
            <a:off x="857250" y="0"/>
            <a:ext cx="7210425" cy="177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изображения цветов в разных стилях</a:t>
            </a:r>
          </a:p>
        </p:txBody>
      </p:sp>
    </p:spTree>
    <p:extLst>
      <p:ext uri="{BB962C8B-B14F-4D97-AF65-F5344CB8AC3E}">
        <p14:creationId xmlns:p14="http://schemas.microsoft.com/office/powerpoint/2010/main" val="189395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8" grpId="0"/>
      <p:bldP spid="46092" grpId="0"/>
      <p:bldP spid="460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tmb_ABk8_648bQ_a7YBb9HENR9YFBa6a8knTrkshzG6YRkaAA8k7Zr9rrHyBiRr5Kirs1344543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&amp;Pcy;&amp;acy;&amp;bcy;&amp;lcy;&amp;ocy; &amp;Pcy;&amp;icy;&amp;kcy;&amp;acy;&amp;scy;&amp;scy;&amp;ocy; - &amp;Bcy;&amp;ucy;&amp;kcy;&amp;iecy;&amp;tcy; &amp;tscy;&amp;vcy;&amp;iecy;&amp;tcy;&amp;ocy;&amp;vcy; &amp;vcy; &amp;scy;&amp;iecy;&amp;rcy;&amp;ocy;&amp;mcy; &amp;kcy;&amp;ucy;&amp;vcy;&amp;shcy;&amp;icy;&amp;n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3209925" cy="386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39750" y="4076700"/>
            <a:ext cx="158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3333FF"/>
                </a:solidFill>
              </a:rPr>
              <a:t>Кубизм</a:t>
            </a:r>
          </a:p>
        </p:txBody>
      </p:sp>
      <p:pic>
        <p:nvPicPr>
          <p:cNvPr id="47109" name="Picture 5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913"/>
            <a:ext cx="3924300" cy="388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372225" y="4076700"/>
            <a:ext cx="192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/>
              <a:t>          </a:t>
            </a:r>
            <a:r>
              <a:rPr lang="ru-RU" sz="2400" b="1" i="1">
                <a:solidFill>
                  <a:srgbClr val="3333FF"/>
                </a:solidFill>
              </a:rPr>
              <a:t>Модерн</a:t>
            </a:r>
          </a:p>
        </p:txBody>
      </p:sp>
      <p:pic>
        <p:nvPicPr>
          <p:cNvPr id="47112" name="Picture 8" descr="artlib_gallery-375661-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49500"/>
            <a:ext cx="319405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471863" y="6111875"/>
            <a:ext cx="199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3333FF"/>
                </a:solidFill>
              </a:rPr>
              <a:t>Романтизм</a:t>
            </a:r>
          </a:p>
        </p:txBody>
      </p:sp>
    </p:spTree>
    <p:extLst>
      <p:ext uri="{BB962C8B-B14F-4D97-AF65-F5344CB8AC3E}">
        <p14:creationId xmlns:p14="http://schemas.microsoft.com/office/powerpoint/2010/main" val="179919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0" grpId="0"/>
      <p:bldP spid="47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4" descr="ltmb_ABk8_648bQ_a7YBb9HENR9YFBa6a8knTrkshzG6YRkaAA8k7Zr9rrHyBiRr5Kirs1344543239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" y="0"/>
            <a:ext cx="9074150" cy="7046913"/>
          </a:xfrm>
          <a:noFill/>
        </p:spPr>
      </p:pic>
      <p:pic>
        <p:nvPicPr>
          <p:cNvPr id="50182" name="Picture 6" descr="irisy_romashkina_elena_13290834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27638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23850" y="460057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3333FF"/>
                </a:solidFill>
              </a:rPr>
              <a:t>Экспрессионизм</a:t>
            </a:r>
          </a:p>
        </p:txBody>
      </p:sp>
      <p:pic>
        <p:nvPicPr>
          <p:cNvPr id="50185" name="Picture 9" descr="abstract-paintings-of-flowers-5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5888"/>
            <a:ext cx="3527425" cy="297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700463" y="3152775"/>
            <a:ext cx="4881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3333FF"/>
                </a:solidFill>
              </a:rPr>
              <a:t>                                         </a:t>
            </a:r>
            <a:r>
              <a:rPr lang="ru-RU" sz="2400" b="1" i="1">
                <a:solidFill>
                  <a:srgbClr val="3333FF"/>
                </a:solidFill>
              </a:rPr>
              <a:t>Абстракционизм</a:t>
            </a:r>
          </a:p>
        </p:txBody>
      </p:sp>
      <p:pic>
        <p:nvPicPr>
          <p:cNvPr id="50188" name="Picture 12" descr="288bf433a70deef558d0f6f2cfa667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73463"/>
            <a:ext cx="3744913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4156075" y="6453188"/>
            <a:ext cx="272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3333FF"/>
                </a:solidFill>
              </a:rPr>
              <a:t>Импрессионизм</a:t>
            </a:r>
          </a:p>
        </p:txBody>
      </p:sp>
    </p:spTree>
    <p:extLst>
      <p:ext uri="{BB962C8B-B14F-4D97-AF65-F5344CB8AC3E}">
        <p14:creationId xmlns:p14="http://schemas.microsoft.com/office/powerpoint/2010/main" val="367573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  <p:bldP spid="50186" grpId="0"/>
      <p:bldP spid="501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-44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&amp;Pcy;&amp;acy;&amp;ncy;&amp;ocy;&amp;vcy; &amp;Ecy;&amp;dcy;&amp;ucy;&amp;acy;&amp;rcy;&amp;dcy;. &amp;Lcy;&amp;acy;&amp;ncy;&amp;dcy;&amp;ycy;&amp;sh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862388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55650" y="5300663"/>
            <a:ext cx="186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b="1" i="1"/>
              <a:t>Панов  Эдуард</a:t>
            </a:r>
          </a:p>
        </p:txBody>
      </p:sp>
      <p:pic>
        <p:nvPicPr>
          <p:cNvPr id="48133" name="Picture 5" descr="&amp;Vcy;&amp;iecy;&amp;dcy;&amp;iecy;&amp;shcy;&amp;icy;&amp;ncy;&amp;acy; &amp;Zcy;&amp;icy;&amp;ncy;&amp;acy;&amp;icy;&amp;dcy;&amp;acy;. &amp;Lcy;&amp;acy;&amp;ncy;&amp;dcy;&amp;ycy;&amp;sh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5888"/>
            <a:ext cx="485933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211638" y="3716338"/>
            <a:ext cx="2439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b="1" i="1"/>
              <a:t>Ведешина  Зинаида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755650" y="5157788"/>
            <a:ext cx="7056438" cy="1700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работы современных художников</a:t>
            </a:r>
          </a:p>
        </p:txBody>
      </p:sp>
    </p:spTree>
    <p:extLst>
      <p:ext uri="{BB962C8B-B14F-4D97-AF65-F5344CB8AC3E}">
        <p14:creationId xmlns:p14="http://schemas.microsoft.com/office/powerpoint/2010/main" val="157459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98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Шайер</dc:creator>
  <cp:lastModifiedBy>Наталия Шайер</cp:lastModifiedBy>
  <cp:revision>1</cp:revision>
  <dcterms:created xsi:type="dcterms:W3CDTF">2013-06-24T07:12:56Z</dcterms:created>
  <dcterms:modified xsi:type="dcterms:W3CDTF">2013-06-24T07:16:39Z</dcterms:modified>
</cp:coreProperties>
</file>