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ADBCB0B-2F16-4D41-8C4B-ECA2A8DCD70C}" type="datetimeFigureOut">
              <a:rPr lang="ru-RU" smtClean="0"/>
              <a:t>07.07.2013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A77582-23AA-4F79-996E-203DBD46C78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6947198" cy="45851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И.К. Айвазовский</a:t>
            </a:r>
            <a:br>
              <a:rPr lang="ru-RU" sz="3600" dirty="0" smtClean="0"/>
            </a:br>
            <a:r>
              <a:rPr lang="ru-RU" sz="3600" dirty="0" smtClean="0"/>
              <a:t>«9 вал»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1358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4950549" cy="39604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 в а</a:t>
            </a:r>
            <a:endParaRPr lang="ru-RU" sz="3600" dirty="0"/>
          </a:p>
        </p:txBody>
      </p:sp>
      <p:pic>
        <p:nvPicPr>
          <p:cNvPr id="9218" name="Picture 2" descr="C:\Documents and Settings\User\Рабочий стол\ТАТЬЯНКА\пейзаж урок\ива граф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619" y="1832608"/>
            <a:ext cx="4907381" cy="418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603066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608839" cy="42862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 е р ё з а</a:t>
            </a:r>
            <a:endParaRPr lang="ru-RU" sz="3600" dirty="0"/>
          </a:p>
        </p:txBody>
      </p:sp>
      <p:pic>
        <p:nvPicPr>
          <p:cNvPr id="5122" name="Picture 2" descr="C:\Documents and Settings\User\Рабочий стол\ТАТЬЯНКА\пейзаж урок\берез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457377" cy="45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222312" cy="48745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Н. К. </a:t>
            </a:r>
            <a:r>
              <a:rPr lang="ru-RU" sz="4000" dirty="0" smtClean="0"/>
              <a:t>Рерих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«Помни»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98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552215" cy="27363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19442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А .К. Соколов                    А.К. Соколов,  А. А. Леонов</a:t>
            </a:r>
            <a:br>
              <a:rPr lang="ru-RU" sz="3100" dirty="0" smtClean="0"/>
            </a:br>
            <a:r>
              <a:rPr lang="ru-RU" sz="3100" dirty="0" smtClean="0"/>
              <a:t>«Мягкая посадка               «Жизнь среди звёзд»</a:t>
            </a:r>
            <a:br>
              <a:rPr lang="ru-RU" sz="3100" dirty="0" smtClean="0"/>
            </a:br>
            <a:r>
              <a:rPr lang="ru-RU" sz="3100" dirty="0" smtClean="0"/>
              <a:t>«Луны-9»»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6" name="Picture 2" descr="C:\Documents and Settings\User\Рабочий стол\ТАТЬЯНКА\пейзаж урок\а сокол а леон жиз среди звёз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87" y="1484784"/>
            <a:ext cx="3208660" cy="467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ТАТЬЯНКА\пейзаж урок\виногр деревн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916832"/>
            <a:ext cx="607297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С. А. Виноградов</a:t>
            </a:r>
            <a:br>
              <a:rPr lang="ru-RU" sz="3600" dirty="0" smtClean="0"/>
            </a:br>
            <a:r>
              <a:rPr lang="ru-RU" sz="3600" dirty="0" smtClean="0"/>
              <a:t>«Деревня»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542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7056482" cy="50928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Ф.Я. Алексеев</a:t>
            </a:r>
            <a:br>
              <a:rPr lang="ru-RU" sz="3600" dirty="0" smtClean="0"/>
            </a:br>
            <a:r>
              <a:rPr lang="ru-RU" sz="3600" dirty="0" smtClean="0"/>
              <a:t>«Красная площадь в Москве»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2736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5199675" cy="29131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В. М. Васнецов     </a:t>
            </a:r>
            <a:r>
              <a:rPr lang="ru-RU" sz="3100" dirty="0" smtClean="0"/>
              <a:t>«Витязь на распутье», «Аленушка», «Иван-царевич на сером волке»</a:t>
            </a:r>
            <a:endParaRPr lang="ru-RU" sz="3100" dirty="0"/>
          </a:p>
        </p:txBody>
      </p:sp>
      <p:pic>
        <p:nvPicPr>
          <p:cNvPr id="3074" name="Picture 2" descr="C:\Documents and Settings\User\Рабочий стол\ТАТЬЯНКА\пейзаж урок\васнецов аленуш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314797" cy="33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ТАТЬЯНКА\пейзаж урок\васнецов иван цар на сер во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04" y="3581003"/>
            <a:ext cx="217493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0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645855" cy="48110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                     Ю.  А. Васнецов</a:t>
            </a:r>
            <a:br>
              <a:rPr lang="ru-RU" sz="3600" dirty="0" smtClean="0"/>
            </a:br>
            <a:r>
              <a:rPr lang="ru-RU" sz="3600" dirty="0" smtClean="0"/>
              <a:t>«Радуга-дуга»                    «Три медведя»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098" name="Picture 2" descr="C:\Documents and Settings\User\Рабочий стол\ТАТЬЯНКА\пейзаж урок\ю вас 3 медвед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29908"/>
            <a:ext cx="3714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1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824846" cy="48203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Лес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2589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706"/>
            <a:ext cx="3852976" cy="65280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               Е л 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059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163</TotalTime>
  <Words>69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И.К. Айвазовский «9 вал»</vt:lpstr>
      <vt:lpstr>Н. К. Рерих «Помни» </vt:lpstr>
      <vt:lpstr>А .К. Соколов                    А.К. Соколов,  А. А. Леонов «Мягкая посадка               «Жизнь среди звёзд» «Луны-9»» </vt:lpstr>
      <vt:lpstr>С. А. Виноградов «Деревня»</vt:lpstr>
      <vt:lpstr>Ф.Я. Алексеев «Красная площадь в Москве»</vt:lpstr>
      <vt:lpstr>В. М. Васнецов     «Витязь на распутье», «Аленушка», «Иван-царевич на сером волке»</vt:lpstr>
      <vt:lpstr>                     Ю.  А. Васнецов «Радуга-дуга»                    «Три медведя» </vt:lpstr>
      <vt:lpstr>Лес</vt:lpstr>
      <vt:lpstr>                   Е л ь</vt:lpstr>
      <vt:lpstr>И в а</vt:lpstr>
      <vt:lpstr>Б е р ё з 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пейзаж</dc:title>
  <dc:creator>User</dc:creator>
  <cp:lastModifiedBy>Надя</cp:lastModifiedBy>
  <cp:revision>19</cp:revision>
  <dcterms:created xsi:type="dcterms:W3CDTF">2011-03-20T21:57:12Z</dcterms:created>
  <dcterms:modified xsi:type="dcterms:W3CDTF">2013-07-07T14:27:21Z</dcterms:modified>
</cp:coreProperties>
</file>