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CB0B-2F16-4D41-8C4B-ECA2A8DCD70C}" type="datetimeFigureOut">
              <a:rPr lang="ru-RU" smtClean="0"/>
              <a:t>07.07.2013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7582-23AA-4F79-996E-203DBD46C78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CB0B-2F16-4D41-8C4B-ECA2A8DCD70C}" type="datetimeFigureOut">
              <a:rPr lang="ru-RU" smtClean="0"/>
              <a:t>07.07.2013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7582-23AA-4F79-996E-203DBD46C78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CB0B-2F16-4D41-8C4B-ECA2A8DCD70C}" type="datetimeFigureOut">
              <a:rPr lang="ru-RU" smtClean="0"/>
              <a:t>07.07.2013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7582-23AA-4F79-996E-203DBD46C783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CB0B-2F16-4D41-8C4B-ECA2A8DCD70C}" type="datetimeFigureOut">
              <a:rPr lang="ru-RU" smtClean="0"/>
              <a:t>07.07.2013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7582-23AA-4F79-996E-203DBD46C78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CB0B-2F16-4D41-8C4B-ECA2A8DCD70C}" type="datetimeFigureOut">
              <a:rPr lang="ru-RU" smtClean="0"/>
              <a:t>07.07.2013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7582-23AA-4F79-996E-203DBD46C78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CB0B-2F16-4D41-8C4B-ECA2A8DCD70C}" type="datetimeFigureOut">
              <a:rPr lang="ru-RU" smtClean="0"/>
              <a:t>07.07.2013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7582-23AA-4F79-996E-203DBD46C78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CB0B-2F16-4D41-8C4B-ECA2A8DCD70C}" type="datetimeFigureOut">
              <a:rPr lang="ru-RU" smtClean="0"/>
              <a:t>07.07.2013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7582-23AA-4F79-996E-203DBD46C78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CB0B-2F16-4D41-8C4B-ECA2A8DCD70C}" type="datetimeFigureOut">
              <a:rPr lang="ru-RU" smtClean="0"/>
              <a:t>07.07.2013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7582-23AA-4F79-996E-203DBD46C78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CB0B-2F16-4D41-8C4B-ECA2A8DCD70C}" type="datetimeFigureOut">
              <a:rPr lang="ru-RU" smtClean="0"/>
              <a:t>07.07.2013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7582-23AA-4F79-996E-203DBD46C78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CB0B-2F16-4D41-8C4B-ECA2A8DCD70C}" type="datetimeFigureOut">
              <a:rPr lang="ru-RU" smtClean="0"/>
              <a:t>07.07.2013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7582-23AA-4F79-996E-203DBD46C78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CB0B-2F16-4D41-8C4B-ECA2A8DCD70C}" type="datetimeFigureOut">
              <a:rPr lang="ru-RU" smtClean="0"/>
              <a:t>07.07.2013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7582-23AA-4F79-996E-203DBD46C78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ADBCB0B-2F16-4D41-8C4B-ECA2A8DCD70C}" type="datetimeFigureOut">
              <a:rPr lang="ru-RU" smtClean="0"/>
              <a:t>07.07.2013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7A77582-23AA-4F79-996E-203DBD46C78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" TargetMode="External"/><Relationship Id="rId2" Type="http://schemas.openxmlformats.org/officeDocument/2006/relationships/hyperlink" Target="http://www.tretyakovgallery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mages.yandex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640"/>
            <a:ext cx="4462040" cy="63200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                                                 Р я б и н 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6699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/>
              </a:rPr>
              <a:t>www.tretyakovgallery.ru</a:t>
            </a:r>
            <a:endParaRPr lang="ru-RU" dirty="0" smtClean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www.liveinternet.ru</a:t>
            </a:r>
            <a:endParaRPr lang="ru-RU" dirty="0" smtClean="0"/>
          </a:p>
          <a:p>
            <a:pPr marL="0" indent="0" algn="ctr">
              <a:buNone/>
            </a:pPr>
            <a:r>
              <a:rPr lang="en-US" dirty="0">
                <a:hlinkClick r:id="rId4"/>
              </a:rPr>
              <a:t>http://images.yandex.ru</a:t>
            </a: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Ресурсы: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2210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61241"/>
            <a:ext cx="3888432" cy="349958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 о с н а</a:t>
            </a:r>
            <a:endParaRPr lang="ru-RU" sz="3600" dirty="0"/>
          </a:p>
        </p:txBody>
      </p:sp>
      <p:pic>
        <p:nvPicPr>
          <p:cNvPr id="6146" name="Picture 2" descr="C:\Documents and Settings\User\Рабочий стол\ТАТЬЯНКА\пейзаж урок\сос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009" y="18864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User\Рабочий стол\ТАТЬЯНКА\пейзаж урок\сосна угол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20888"/>
            <a:ext cx="2866884" cy="400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User\Рабочий стол\ТАТЬЯНКА\пейзаж урок\000069_H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29878"/>
            <a:ext cx="2376264" cy="310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76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75086" cy="380613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   Д у б</a:t>
            </a:r>
            <a:endParaRPr lang="ru-RU" sz="3600" dirty="0"/>
          </a:p>
        </p:txBody>
      </p:sp>
      <p:pic>
        <p:nvPicPr>
          <p:cNvPr id="7170" name="Picture 2" descr="C:\Documents and Settings\User\Рабочий стол\ТАТЬЯНКА\пейзаж урок\ду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60"/>
            <a:ext cx="3464507" cy="444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\Рабочий стол\ТАТЬЯНКА\пейзаж урок\дуб листв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89040"/>
            <a:ext cx="2161778" cy="287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91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4826310" cy="45045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6592" y="274638"/>
            <a:ext cx="9443392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 с и н а</a:t>
            </a:r>
            <a:endParaRPr lang="ru-RU" sz="3600" dirty="0"/>
          </a:p>
        </p:txBody>
      </p:sp>
      <p:pic>
        <p:nvPicPr>
          <p:cNvPr id="8194" name="Picture 2" descr="C:\Documents and Settings\User\Рабочий стол\ТАТЬЯНКА\пейзаж урок\осина графи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6672"/>
            <a:ext cx="3240360" cy="591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37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2736304" cy="35802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Саврасов «Грачи прилетели»;  Поленов «Ранний снег»;</a:t>
            </a:r>
            <a:br>
              <a:rPr lang="ru-RU" sz="2400" dirty="0" smtClean="0"/>
            </a:br>
            <a:r>
              <a:rPr lang="ru-RU" sz="2400" dirty="0" smtClean="0"/>
              <a:t>Левитан «Золотая осень»; Шишкин «Лес весной»</a:t>
            </a:r>
            <a:endParaRPr lang="ru-RU" sz="2400" dirty="0"/>
          </a:p>
        </p:txBody>
      </p:sp>
      <p:pic>
        <p:nvPicPr>
          <p:cNvPr id="10242" name="Picture 2" descr="C:\Documents and Settings\User\Рабочий стол\ТАТЬЯНКА\пейзаж урок\поленов ранний сне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00808"/>
            <a:ext cx="3436888" cy="256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Documents and Settings\User\Рабочий стол\ТАТЬЯНКА\пейзаж урок\шишкин лес весно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65853"/>
            <a:ext cx="2566219" cy="35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Documents and Settings\User\Рабочий стол\ТАТЬЯНКА\пейзаж урок\лев зол осен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37112"/>
            <a:ext cx="3288526" cy="212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07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18482"/>
            <a:ext cx="3744416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Правила: все линии- сливаются в точку;</a:t>
            </a:r>
            <a:br>
              <a:rPr lang="ru-RU" sz="2800" dirty="0" smtClean="0"/>
            </a:br>
            <a:r>
              <a:rPr lang="ru-RU" sz="2800" dirty="0"/>
              <a:t> </a:t>
            </a:r>
            <a:r>
              <a:rPr lang="ru-RU" sz="2800" dirty="0" smtClean="0"/>
              <a:t>                 все предметы-уменьшаются;</a:t>
            </a:r>
            <a:br>
              <a:rPr lang="ru-RU" sz="2800" dirty="0" smtClean="0"/>
            </a:br>
            <a:r>
              <a:rPr lang="ru-RU" sz="2800" dirty="0"/>
              <a:t> </a:t>
            </a:r>
            <a:r>
              <a:rPr lang="ru-RU" sz="2800" dirty="0" smtClean="0"/>
              <a:t>                  цвета предметов-бледнеют </a:t>
            </a:r>
            <a:endParaRPr lang="ru-RU" sz="2800" dirty="0"/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4" y="1484784"/>
            <a:ext cx="3819525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77072"/>
            <a:ext cx="4410075" cy="2609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646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V="1">
            <a:off x="0" y="2636912"/>
            <a:ext cx="8890782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/>
              <a:t>При удалении все линии, точки становятся тоньше.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7719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940850"/>
            <a:ext cx="6456585" cy="491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Линия горизонта</a:t>
            </a:r>
            <a:br>
              <a:rPr lang="ru-RU" sz="2800" dirty="0" smtClean="0"/>
            </a:br>
            <a:r>
              <a:rPr lang="ru-RU" sz="2800" dirty="0" smtClean="0"/>
              <a:t>дальний план</a:t>
            </a:r>
            <a:br>
              <a:rPr lang="ru-RU" sz="2800" dirty="0" smtClean="0"/>
            </a:br>
            <a:r>
              <a:rPr lang="ru-RU" sz="2800" dirty="0" smtClean="0"/>
              <a:t>ближний план</a:t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330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5394"/>
            <a:ext cx="6443472" cy="2225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Последовательность выполнения работы</a:t>
            </a:r>
            <a:endParaRPr lang="ru-RU" sz="3600" dirty="0"/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85989"/>
            <a:ext cx="4826893" cy="3072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635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163</TotalTime>
  <Words>62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                                                 Р я б и н а</vt:lpstr>
      <vt:lpstr>С о с н а</vt:lpstr>
      <vt:lpstr>   Д у б</vt:lpstr>
      <vt:lpstr>О с и н а</vt:lpstr>
      <vt:lpstr>Саврасов «Грачи прилетели»;  Поленов «Ранний снег»; Левитан «Золотая осень»; Шишкин «Лес весной»</vt:lpstr>
      <vt:lpstr>Правила: все линии- сливаются в точку;                   все предметы-уменьшаются;                    цвета предметов-бледнеют </vt:lpstr>
      <vt:lpstr>При удалении все линии, точки становятся тоньше.</vt:lpstr>
      <vt:lpstr>Линия горизонта дальний план ближний план </vt:lpstr>
      <vt:lpstr>Последовательность выполнения работы</vt:lpstr>
      <vt:lpstr>Ресурсы: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пейзаж</dc:title>
  <dc:creator>User</dc:creator>
  <cp:lastModifiedBy>Надя</cp:lastModifiedBy>
  <cp:revision>21</cp:revision>
  <dcterms:created xsi:type="dcterms:W3CDTF">2011-03-20T21:57:12Z</dcterms:created>
  <dcterms:modified xsi:type="dcterms:W3CDTF">2013-07-07T14:29:39Z</dcterms:modified>
</cp:coreProperties>
</file>