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71780"/>
          </a:xfrm>
        </p:spPr>
        <p:txBody>
          <a:bodyPr/>
          <a:lstStyle/>
          <a:p>
            <a:pPr algn="ctr"/>
            <a:r>
              <a:rPr lang="ru-RU" dirty="0" smtClean="0"/>
              <a:t>Воспитательная система 10 «А» класса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ВНИМАНИЕ!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90868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</a:t>
            </a:r>
            <a:br>
              <a:rPr lang="ru-RU" dirty="0" smtClean="0"/>
            </a:br>
            <a:r>
              <a:rPr lang="ru-RU" dirty="0" smtClean="0"/>
              <a:t>воспитательной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оспитание этической культуры школьников; 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азвитие познавательных интересов и коммуникативных способностей;</a:t>
            </a:r>
          </a:p>
          <a:p>
            <a:r>
              <a:rPr lang="ru-RU" dirty="0" smtClean="0"/>
              <a:t>ф</a:t>
            </a:r>
            <a:r>
              <a:rPr lang="ru-RU" dirty="0" smtClean="0"/>
              <a:t>ормирование навыков самообразования и самовоспитания;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пределение интересов и склонностей к конкретным видам деятельности;</a:t>
            </a:r>
          </a:p>
          <a:p>
            <a:r>
              <a:rPr lang="ru-RU" dirty="0" smtClean="0"/>
              <a:t>ф</a:t>
            </a:r>
            <a:r>
              <a:rPr lang="ru-RU" dirty="0" smtClean="0"/>
              <a:t>ормирование у учащихся потребности в здоровом образе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«Универсиада»</a:t>
            </a:r>
            <a:endParaRPr lang="ru-RU" dirty="0"/>
          </a:p>
        </p:txBody>
      </p:sp>
      <p:pic>
        <p:nvPicPr>
          <p:cNvPr id="6" name="Содержимое 5" descr="P101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935163"/>
            <a:ext cx="599812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«Беслан. Вечная память»</a:t>
            </a:r>
            <a:endParaRPr lang="ru-RU" dirty="0"/>
          </a:p>
        </p:txBody>
      </p:sp>
      <p:pic>
        <p:nvPicPr>
          <p:cNvPr id="4" name="Содержимое 3" descr="P101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35163"/>
            <a:ext cx="600079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Семейные ценности </a:t>
            </a:r>
            <a:endParaRPr lang="ru-RU" dirty="0"/>
          </a:p>
        </p:txBody>
      </p:sp>
      <p:pic>
        <p:nvPicPr>
          <p:cNvPr id="4" name="Содержимое 3" descr="IMG_0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355315" cy="463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Экологические проблемы нашего города</a:t>
            </a:r>
            <a:endParaRPr lang="ru-RU" dirty="0"/>
          </a:p>
        </p:txBody>
      </p:sp>
      <p:pic>
        <p:nvPicPr>
          <p:cNvPr id="4" name="Содержимое 3" descr="IMG_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671517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«Хорошо, что мы такие разные!»</a:t>
            </a:r>
            <a:endParaRPr lang="ru-RU" dirty="0"/>
          </a:p>
        </p:txBody>
      </p:sp>
      <p:pic>
        <p:nvPicPr>
          <p:cNvPr id="4" name="Содержимое 3" descr="IMG_6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58415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Парламентский урок (экскурсия на завод «Радиоприбор»)</a:t>
            </a:r>
            <a:endParaRPr lang="ru-RU" dirty="0"/>
          </a:p>
        </p:txBody>
      </p:sp>
      <p:pic>
        <p:nvPicPr>
          <p:cNvPr id="4" name="Содержимое 3" descr="IMG_0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Альметьевск- жемчужина Татарстана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P101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87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Воспитательная система 10 «А» класса</vt:lpstr>
      <vt:lpstr>Цели и задачи  воспитательной работы:</vt:lpstr>
      <vt:lpstr>«Универсиада»</vt:lpstr>
      <vt:lpstr>«Беслан. Вечная память»</vt:lpstr>
      <vt:lpstr>Семейные ценности </vt:lpstr>
      <vt:lpstr>Экологические проблемы нашего города</vt:lpstr>
      <vt:lpstr>«Хорошо, что мы такие разные!»</vt:lpstr>
      <vt:lpstr>Парламентский урок (экскурсия на завод «Радиоприбор»)</vt:lpstr>
      <vt:lpstr>«Альметьевск- жемчужина Татарстана»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 10 «А» класса</dc:title>
  <cp:lastModifiedBy>Татьяна</cp:lastModifiedBy>
  <cp:revision>16</cp:revision>
  <dcterms:modified xsi:type="dcterms:W3CDTF">2012-11-09T09:14:23Z</dcterms:modified>
</cp:coreProperties>
</file>