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68" r:id="rId6"/>
    <p:sldId id="262" r:id="rId7"/>
    <p:sldId id="264" r:id="rId8"/>
    <p:sldId id="261" r:id="rId9"/>
    <p:sldId id="267" r:id="rId10"/>
    <p:sldId id="270" r:id="rId11"/>
    <p:sldId id="269" r:id="rId12"/>
    <p:sldId id="263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4637A-13F8-4E16-BDB9-8D3DED7882E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7117-3729-4D60-8147-41A359FA1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E7117-3729-4D60-8147-41A359FA1F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766B-5B93-402C-8921-7BE27A290B3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1877-33C9-40E9-96D3-B296F679B246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59B6-E415-4BD9-BCE2-6FF613E0DC0E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68FB-5279-4007-874D-2593BDDA6F7A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CC59-08F3-45C3-B311-7404AAAF025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69BD-1EB8-40BC-BFAD-34064D6AA9D0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B29E-1013-40EB-85E5-BBA37D90518D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E90B-AAB1-405A-A8E9-C31B5E4DA75E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B89-F623-4974-97C0-48FAB79E7531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6593-99D8-41A6-876A-C47FE0E4254F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6844-30C8-4B4B-B8DC-525FF67237E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9628-26C9-438A-B154-2AE499BFF4E9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4604-7FCF-4503-BDEA-28046763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урская дуга в картинках\1272948222_5-134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-35347" y="1857364"/>
            <a:ext cx="9179347" cy="3569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 70-ЛЕТИЮ КУРСКОЙ БИТВЫ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ОДНОЙ КАРТИНЫ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643578"/>
            <a:ext cx="6621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мужества. </a:t>
            </a:r>
          </a:p>
          <a:p>
            <a:r>
              <a:rPr lang="ru-RU" dirty="0" smtClean="0"/>
              <a:t>Автор учитель истории высшей категории МБОУ «Гимназия № 1»</a:t>
            </a:r>
          </a:p>
          <a:p>
            <a:r>
              <a:rPr lang="ru-RU" dirty="0" smtClean="0"/>
              <a:t> г.Курчатова Курской области ГРИБОВА Н.В.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1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357166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no Pro Display" pitchFamily="18" charset="0"/>
              </a:rPr>
              <a:t>Поединок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Picture 2" descr="C:\Documents and Settings\Admin\Рабочий стол\курская дуга в картинках\пант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191" y="0"/>
            <a:ext cx="4733809" cy="3143248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курская дуга в картинках\танк 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696518" cy="3429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урская дуга в картинках\IMG_31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643439" cy="348281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11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курская дуга в картинках\под курс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178"/>
            <a:ext cx="7786742" cy="6813399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курская дуга в картинках\пантер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46765" y="0"/>
            <a:ext cx="2797235" cy="1857364"/>
          </a:xfrm>
          <a:prstGeom prst="rect">
            <a:avLst/>
          </a:prstGeom>
          <a:noFill/>
        </p:spPr>
      </p:pic>
      <p:pic>
        <p:nvPicPr>
          <p:cNvPr id="1027" name="Picture 3" descr="Танковые дуэли великой отечествен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320576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12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урская дуга в картинках\сражени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36717" cy="614366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13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урская дуга в картинках\1272948222_5-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347" y="1857364"/>
            <a:ext cx="9179347" cy="356926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14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фотоархив\прохоровка лето 2010\IMG_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72"/>
            <a:ext cx="8905835" cy="6679828"/>
          </a:xfrm>
          <a:prstGeom prst="rect">
            <a:avLst/>
          </a:prstGeom>
          <a:noFill/>
        </p:spPr>
      </p:pic>
      <p:pic>
        <p:nvPicPr>
          <p:cNvPr id="1030" name="Picture 6" descr="D:\фотоархив\прохоровка лето 2010\IMG_3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71" y="89140"/>
            <a:ext cx="9024535" cy="6768860"/>
          </a:xfrm>
          <a:prstGeom prst="rect">
            <a:avLst/>
          </a:prstGeom>
          <a:noFill/>
        </p:spPr>
      </p:pic>
      <p:pic>
        <p:nvPicPr>
          <p:cNvPr id="1031" name="Picture 7" descr="D:\фотоархив\прохоровка лето 2010\IMG_3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8762436" cy="6572272"/>
          </a:xfrm>
          <a:prstGeom prst="rect">
            <a:avLst/>
          </a:prstGeom>
          <a:noFill/>
        </p:spPr>
      </p:pic>
      <p:pic>
        <p:nvPicPr>
          <p:cNvPr id="1032" name="Picture 8" descr="D:\фотоархив\прохоровка лето 2010\IMG_3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99" y="0"/>
            <a:ext cx="9143383" cy="68580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урская дуга в картинках\1272948222_5-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347" y="3288737"/>
            <a:ext cx="9179347" cy="356926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6572296" cy="32861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no Pro Caption" pitchFamily="18" charset="0"/>
              </a:rPr>
              <a:t/>
            </a:r>
            <a:br>
              <a:rPr lang="en-US" dirty="0" smtClean="0">
                <a:latin typeface="Arno Pro Caption" pitchFamily="18" charset="0"/>
              </a:rPr>
            </a:br>
            <a:r>
              <a:rPr lang="ru-RU" dirty="0" smtClean="0">
                <a:latin typeface="Arno Pro Caption" pitchFamily="18" charset="0"/>
              </a:rPr>
              <a:t>КРИВОНОГОВ ПЕТР</a:t>
            </a:r>
            <a:r>
              <a:rPr lang="en-US" dirty="0" smtClean="0">
                <a:latin typeface="Arno Pro Caption" pitchFamily="18" charset="0"/>
              </a:rPr>
              <a:t/>
            </a:r>
            <a:br>
              <a:rPr lang="en-US" dirty="0" smtClean="0">
                <a:latin typeface="Arno Pro Caption" pitchFamily="18" charset="0"/>
              </a:rPr>
            </a:br>
            <a:r>
              <a:rPr lang="en-US" dirty="0" smtClean="0">
                <a:latin typeface="Arno Pro Caption" pitchFamily="18" charset="0"/>
              </a:rPr>
              <a:t>1910-1967</a:t>
            </a:r>
            <a:br>
              <a:rPr lang="en-US" dirty="0" smtClean="0">
                <a:latin typeface="Arno Pro Caption" pitchFamily="18" charset="0"/>
              </a:rPr>
            </a:br>
            <a:r>
              <a:rPr lang="ru-RU" sz="3600" dirty="0" smtClean="0">
                <a:latin typeface="Arno Pro Caption" pitchFamily="18" charset="0"/>
              </a:rPr>
              <a:t>Военный художник Студии </a:t>
            </a:r>
            <a:r>
              <a:rPr lang="ru-RU" sz="3600" dirty="0" err="1" smtClean="0">
                <a:latin typeface="Arno Pro Caption" pitchFamily="18" charset="0"/>
              </a:rPr>
              <a:t>Грекова</a:t>
            </a:r>
            <a:r>
              <a:rPr lang="ru-RU" sz="3600" dirty="0" smtClean="0">
                <a:latin typeface="Arno Pro Caption" pitchFamily="18" charset="0"/>
              </a:rPr>
              <a:t>,</a:t>
            </a:r>
            <a:br>
              <a:rPr lang="ru-RU" sz="3600" dirty="0" smtClean="0">
                <a:latin typeface="Arno Pro Caption" pitchFamily="18" charset="0"/>
              </a:rPr>
            </a:br>
            <a:r>
              <a:rPr lang="ru-RU" sz="3600" dirty="0" smtClean="0">
                <a:latin typeface="Arno Pro Caption" pitchFamily="18" charset="0"/>
              </a:rPr>
              <a:t>Лауреат Государственной Премии,</a:t>
            </a:r>
            <a:br>
              <a:rPr lang="ru-RU" sz="3600" dirty="0" smtClean="0">
                <a:latin typeface="Arno Pro Caption" pitchFamily="18" charset="0"/>
              </a:rPr>
            </a:br>
            <a:r>
              <a:rPr lang="ru-RU" sz="3600" dirty="0" smtClean="0">
                <a:latin typeface="Arno Pro Caption" pitchFamily="18" charset="0"/>
              </a:rPr>
              <a:t>Заслуженный деятель искусства РСФСР</a:t>
            </a:r>
            <a:r>
              <a:rPr lang="ru-RU" dirty="0" smtClean="0">
                <a:latin typeface="Arno Pro Caption" pitchFamily="18" charset="0"/>
              </a:rPr>
              <a:t/>
            </a:r>
            <a:br>
              <a:rPr lang="ru-RU" dirty="0" smtClean="0">
                <a:latin typeface="Arno Pro Caption" pitchFamily="18" charset="0"/>
              </a:rPr>
            </a:br>
            <a:endParaRPr lang="ru-RU" dirty="0">
              <a:latin typeface="Arno Pro Caption" pitchFamily="18" charset="0"/>
            </a:endParaRPr>
          </a:p>
        </p:txBody>
      </p:sp>
      <p:pic>
        <p:nvPicPr>
          <p:cNvPr id="1026" name="Picture 2" descr="C:\Documents and Settings\Admin\Рабочий стол\курская дуга в картинках\krivonogo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2071701" cy="276364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Танковое поле</a:t>
            </a:r>
            <a:endParaRPr lang="ru-RU" dirty="0"/>
          </a:p>
        </p:txBody>
      </p:sp>
      <p:pic>
        <p:nvPicPr>
          <p:cNvPr id="2050" name="Picture 2" descr="C:\Documents and Settings\Admin\Рабочий стол\курская дуга в картинках\1272948222_5-1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347" y="1857364"/>
            <a:ext cx="9179347" cy="35692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урская дуга в картинках\под прохоров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223"/>
            <a:ext cx="9144000" cy="690444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Батарея </a:t>
            </a:r>
            <a:endParaRPr lang="ru-RU" dirty="0"/>
          </a:p>
        </p:txBody>
      </p:sp>
      <p:pic>
        <p:nvPicPr>
          <p:cNvPr id="6146" name="Picture 2" descr="C:\Documents and Settings\Admin\Рабочий стол\курская дуга в картинках\батаре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414" y="1248694"/>
            <a:ext cx="9059586" cy="518070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урская дуга в картинках\танковое пол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2814"/>
            <a:ext cx="8429684" cy="688362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1500174"/>
            <a:ext cx="2643174" cy="50006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«Поединок»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П.Кривоногов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курская дуга в картинках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6016508" cy="703931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урская дуга в картинках\курская д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8467"/>
            <a:ext cx="9144000" cy="3819533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курская дуга в картинках\танкист бли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6391" cy="326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0"/>
            <a:ext cx="6572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17 апреля 1943 года за образцовое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боевых заданий командования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проявленные при этом отвагу и геройство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младшему лейтенанту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Константину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Минаевичу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Блинову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было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присвоено звание Героя Советского Союза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вручением ордена Ленина и медали «Золотая Звезда»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604-7FCF-4503-BDEA-280467630938}" type="slidenum">
              <a:rPr lang="ru-RU" b="1" smtClean="0">
                <a:solidFill>
                  <a:schemeClr val="bg1"/>
                </a:solidFill>
              </a:rPr>
              <a:pPr/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95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 70-ЛЕТИЮ КУРСКОЙ БИТВЫ</vt:lpstr>
      <vt:lpstr>Слайд 2</vt:lpstr>
      <vt:lpstr> КРИВОНОГОВ ПЕТР 1910-1967 Военный художник Студии Грекова, Лауреат Государственной Премии, Заслуженный деятель искусства РСФСР </vt:lpstr>
      <vt:lpstr>Танковое поле</vt:lpstr>
      <vt:lpstr>Слайд 5</vt:lpstr>
      <vt:lpstr>Батарея </vt:lpstr>
      <vt:lpstr>Слайд 7</vt:lpstr>
      <vt:lpstr>  «Поединок»  П.Кривоногов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70-ЛЕТИЮ КУРСКОЙ БИТВЫ</dc:title>
  <dc:creator>Admin</dc:creator>
  <cp:lastModifiedBy>Admin</cp:lastModifiedBy>
  <cp:revision>63</cp:revision>
  <dcterms:created xsi:type="dcterms:W3CDTF">2013-02-27T05:19:49Z</dcterms:created>
  <dcterms:modified xsi:type="dcterms:W3CDTF">2013-09-12T19:43:35Z</dcterms:modified>
</cp:coreProperties>
</file>