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uzei-mira.com/biografia_hudojnikov/653-vinsent-van-gog-biografiya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Винсент Ван </a:t>
            </a:r>
            <a:r>
              <a:rPr lang="ru-RU" b="1" dirty="0" err="1" smtClean="0"/>
              <a:t>Гог</a:t>
            </a:r>
            <a:r>
              <a:rPr lang="ru-RU" b="1" dirty="0" smtClean="0"/>
              <a:t> - краткая биография и картины художника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admin\Desktop\foto-van-goga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467100" cy="4483100"/>
          </a:xfrm>
          <a:prstGeom prst="rect">
            <a:avLst/>
          </a:prstGeom>
          <a:noFill/>
        </p:spPr>
      </p:pic>
      <p:pic>
        <p:nvPicPr>
          <p:cNvPr id="1027" name="Picture 3" descr="C:\Users\admin\Desktop\vinsent-van-gog-biografiy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520280" cy="2520280"/>
          </a:xfrm>
          <a:prstGeom prst="rect">
            <a:avLst/>
          </a:prstGeom>
          <a:noFill/>
        </p:spPr>
      </p:pic>
      <p:pic>
        <p:nvPicPr>
          <p:cNvPr id="1028" name="Picture 4" descr="C:\Users\admin\Desktop\van-gog-v-shliape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2304256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80312" y="566124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Составил:</a:t>
            </a:r>
          </a:p>
          <a:p>
            <a:r>
              <a:rPr lang="ru-RU" sz="1400" dirty="0" smtClean="0"/>
              <a:t> учитель ИЗО</a:t>
            </a:r>
          </a:p>
          <a:p>
            <a:r>
              <a:rPr lang="ru-RU" sz="1400" dirty="0" smtClean="0"/>
              <a:t>Ускова Елена Борисовна</a:t>
            </a:r>
            <a:endParaRPr lang="ru-RU" sz="1400" dirty="0"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33264"/>
            <a:ext cx="7668344" cy="6624736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Биография: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Начало творческого пути Ван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родился в голландском городе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Гроот-Зундерте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30 марта 1853 года.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был первым ребенком в семье (не считая родившегося мертвым брата). Отца звали 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еодор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Ванг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мать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Карнелией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Семья была у низ большая: 2 сына и три дочери. В роду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все мужчины, так или иначе имели дело с картинами, либо служили церкви. Уже к 1869 году, даже не закончив школу, он стал работать в фирме, которая продавала картины. По правде говоря, у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получалось хорошо продавать картины, но зато он обладал безграничной любовью к живописи, а также ему хорошего давались языки. В 1873 году, в 20-летнем возрасте, он попал в Лондон, где провел 2 года, которые изменили всю его жизнь.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В Лондоне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жил припеваючи. У него было весьма хорошее жалование, которого хватало на посещение различных картинных галерей и музеев. Он даже купил себе цилиндр, без которого просто нельзя было обойтись в Лондоне. Все шло к тому, что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мог бы стать преуспевающим торговцем, но ...как это часто бывает, на пути его карьеры стала любовь, да, именно любовь.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беспамятства влюбился в дочку своей квартирной хозяйки, но узнав что она уже обручена, очень замкнулся в себе, стал безразлично относится к своей работе. Когда он вернулся в Париж его уволили.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В 1877 году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стал снова жить в Голландии, и все больше находил утешение в религии. После переезда в Амстердам он начал учиться на священника, но вскоре бросил учебу, так как обстановка на факультете его не устраивала.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В 1886 году в начале марта Ван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переезжает в Париж 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совему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брату Тео, и живет у него на квартире. Там он берет уроки живописи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Фернана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Кормона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знакомиться с такими личностями как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Писсаро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Гоген и многими другими художниками. Очень быстро он забывает весь мрак голландской жизни, и быстро завоевывает уважение как художник. Рисует четко, ярко в стиле импрессионизма и постимпрессионизма.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Винсент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Ванг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проведя 3 месяца в евангелисткой школе, которая находилась в Брюсселе, стал проповедником. Он раздавал деньги и одежду, нуждающимся беднякам, хотя сам не был достаточно обеспеченным. Это вызвало подозрение у начальства церкви, и его деятельность была запрещена. Он не унывал, и находил утешение в рисовании.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van-gog-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95428"/>
            <a:ext cx="1872208" cy="168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6192688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 К 27-ми годам,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понял в чем его призвание в этой жизни, и решил что должен во что бы то ни стало стать художником. Хоть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брал уроки рисования, но его можно с уверенностью считать самоучкой, потому что он сам штудировал многие книги, самоучители, срисовывал картины известных художников. По началу он думал стать иллюстратором, но затем, когда брал уроки у своего родственника-художника - Антона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Моуве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написал свои первые работы маслом.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 Вроде бы жизнь стала налаживаться, но снова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начали преследовать неудачи, причем любовные. Его кузина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стала вдовой. Она ему очень нравилась, но он получил отказ, который долго переживал. К тому же из-за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он поссорился очень серьезно со своим отцом. Эта размолвка была причиной переезда Винсента в Гаагу. Именно там он знакомится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Клазиной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Марией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Хоорник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которая была девушкой легкого поведения. С ней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прожил почти год, причем неоднократно ему приходилось лечиться от венерологических заболеваний. Он хотел спасти эту бедную женщину, и даже думал жениться на ней. Но тут уже вмешалась его семья, и мысли о браке были попросту развеяны.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 Вернувшись на родину к родителям, которые к тому времени уже переехали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Нёнен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его мастерство стало совершенствоваться. Он провел на родине 2 года. В 1885 Винсент поселился в Антверпене, где посещал занятия в Академии искусств. Затем, в 1886 году,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снова возвращается в Париж, к своему брату Тео, который на протяжении всей жизни помогал ему, как морально так и финансово. Франция стала вторым домом для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Именно в ней он и прожил всю свою оставшуюся жизнь. Он не чувствовал себя тут чужим.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много пил, и имел очень взрывной характер. Его можно было назвать человеком, с которым трудно иметь дело.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 В 1888 он перебрался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Местные жители были не рады видеть его в своем городке, который находился на юге Франции. Они считали его ненормальным лунатиком. Не смотря на это Винсент нашел здесь друзей, и чувствовал себя вполне хорошо. Со временем ему пришла мысль создать здесь поселение для художников, чем он и поделился со своим другом Гогеном. Все шло хорошо, но между художниками произошла размолвка.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бросился на ставшего уже врагом Гогена с бритвой. Гоген еле унес ноги, чудом оставшись в живых. От злости неудачи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отрезал себе часть левого уха. Проведя 2 недели в психиатрической клинике он снова вернулся туда в 1889 году, так как его стали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мучать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галлюцинации.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 В мае 1890 году он окончательно покинул приют для душевно больных и отправился в Париж к своему брату Тео и его жене, которая только родила мальчика, которого назвали Винсентом в честь его дяди. Жизнь стала налаживаться, и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был даже счастлив, но его болезнь вернулась снова. 27 июля 1890 года Винсент 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сам выстрелил себе в грудь из пистолета. Он скончался на руках своего брата Тео, который очень его любил. Спустя пол года умер и Тео. Братья похоронены на кладбище Овера рядом.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816424" cy="4996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Описание картины:</a:t>
            </a:r>
          </a:p>
          <a:p>
            <a:r>
              <a:rPr lang="ru-RU" dirty="0" smtClean="0"/>
              <a:t>   В конце апреля 1899 г. </a:t>
            </a:r>
            <a:r>
              <a:rPr lang="ru-RU" dirty="0" smtClean="0">
                <a:hlinkClick r:id="rId2"/>
              </a:rPr>
              <a:t>Ван </a:t>
            </a:r>
            <a:r>
              <a:rPr lang="ru-RU" dirty="0" err="1" smtClean="0">
                <a:hlinkClick r:id="rId2"/>
              </a:rPr>
              <a:t>Гог</a:t>
            </a:r>
            <a:r>
              <a:rPr lang="ru-RU" dirty="0" smtClean="0"/>
              <a:t> неожиданно решил лечь в психиатрическую больницу, где ему было позволено продолжать занятия живописью. Именно в это время художник написал знаменитые кипарисы, поразившие его настолько, что он говорил о них: «...</a:t>
            </a:r>
            <a:r>
              <a:rPr lang="ru-RU" b="1" dirty="0" smtClean="0"/>
              <a:t>прекрасны, как египетский обелиск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Отобразить зеленое дерево, особенно его темную крону, названную Ван </a:t>
            </a:r>
            <a:r>
              <a:rPr lang="ru-RU" dirty="0" err="1" smtClean="0"/>
              <a:t>Гогом</a:t>
            </a:r>
            <a:r>
              <a:rPr lang="ru-RU" dirty="0" smtClean="0"/>
              <a:t> «</a:t>
            </a:r>
            <a:r>
              <a:rPr lang="ru-RU" b="1" dirty="0" smtClean="0"/>
              <a:t>черным пятном в солнечном пейзаже</a:t>
            </a:r>
            <a:r>
              <a:rPr lang="ru-RU" dirty="0" smtClean="0"/>
              <a:t>», оказалось сложной задачей для живописца. Художник использовал в изображении кипарисов те же средства художественной выразительности, которыми обычно пользовался для воспроизведения человеческой фигуры. Подобный ход, помимо придания особого значения кипарисам, наделяет их, по сути человеческими характеристиками. Похоже, что Ван </a:t>
            </a:r>
            <a:r>
              <a:rPr lang="ru-RU" dirty="0" err="1" smtClean="0"/>
              <a:t>Гог</a:t>
            </a:r>
            <a:r>
              <a:rPr lang="ru-RU" dirty="0" smtClean="0"/>
              <a:t> остался очень доволен своей работой. В одном из писем брату Тео он описал ее следующим образом: «Деревья огромны и могучи. Первый план с кустами ежевики и подлеском очень низок. Позади - лиловые холмы, зелено-розовое небо с луной».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908720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Кипарисы, 1889, Ван </a:t>
            </a:r>
            <a:r>
              <a:rPr lang="ru-RU" b="1" dirty="0" err="1" smtClean="0"/>
              <a:t>Гог</a:t>
            </a:r>
            <a:endParaRPr lang="ru-RU" b="1" dirty="0"/>
          </a:p>
        </p:txBody>
      </p:sp>
      <p:pic>
        <p:nvPicPr>
          <p:cNvPr id="3077" name="Picture 5" descr="C:\Users\admin\Desktop\kiparisy-van-gog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81965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3933056"/>
            <a:ext cx="7333488" cy="2620144"/>
          </a:xfrm>
        </p:spPr>
        <p:txBody>
          <a:bodyPr/>
          <a:lstStyle/>
          <a:p>
            <a:r>
              <a:rPr lang="ru-RU" dirty="0" smtClean="0"/>
              <a:t>  </a:t>
            </a:r>
            <a:r>
              <a:rPr lang="ru-RU" b="1" dirty="0" smtClean="0"/>
              <a:t>В картине «Пейзаж в Овере после дождя»</a:t>
            </a:r>
            <a:r>
              <a:rPr lang="ru-RU" dirty="0" smtClean="0"/>
              <a:t> поражает бесконечность пространства. Возникает ощущение, что не человек смотрит на природу, а природа глядит на него. «Голубые глаза огородов», -эта метафора Юрия </a:t>
            </a:r>
            <a:r>
              <a:rPr lang="ru-RU" dirty="0" err="1" smtClean="0"/>
              <a:t>Олеши</a:t>
            </a:r>
            <a:r>
              <a:rPr lang="ru-RU" dirty="0" smtClean="0"/>
              <a:t> как нельзя лучше выражает первое впечатление от полотна Ван </a:t>
            </a:r>
            <a:r>
              <a:rPr lang="ru-RU" dirty="0" err="1" smtClean="0"/>
              <a:t>Гога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Образ будто умытой дождем земли трогает прозрачностью и свежестью. Пейзаж воспринимается как созданный непосредственной и наивной детской рукой: и нелепая повозка, и «карточные», хрупкие белые домики с яркими карминными крышами, и высокая линия горизонта, и густой дым, идущий из трубы игрушечного паровозика, - кажется, что весь этот мир, словно заново увиденный художником, сотворен на глазах зрителя.</a:t>
            </a:r>
            <a:endParaRPr lang="ru-RU" dirty="0"/>
          </a:p>
        </p:txBody>
      </p:sp>
      <p:pic>
        <p:nvPicPr>
          <p:cNvPr id="4098" name="Picture 2" descr="C:\Users\admin\Desktop\1344755968_peyzazh-v-overe-posle-dozhdya-van-go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48" b="2048"/>
          <a:stretch>
            <a:fillRect/>
          </a:stretch>
        </p:blipFill>
        <p:spPr bwMode="auto">
          <a:xfrm>
            <a:off x="3995935" y="373966"/>
            <a:ext cx="4475789" cy="33484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836712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Пейзаж в Овере после дождя </a:t>
            </a:r>
            <a:r>
              <a:rPr lang="ru-RU" b="1" dirty="0" smtClean="0"/>
              <a:t>– </a:t>
            </a:r>
          </a:p>
          <a:p>
            <a:r>
              <a:rPr lang="ru-RU" b="1" dirty="0" smtClean="0"/>
              <a:t>Ван </a:t>
            </a:r>
            <a:r>
              <a:rPr lang="ru-RU" b="1" dirty="0" err="1" smtClean="0"/>
              <a:t>Гог</a:t>
            </a:r>
            <a:r>
              <a:rPr lang="ru-RU" b="1" dirty="0" smtClean="0"/>
              <a:t>. 1890. Холст, масло. 72x90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005064"/>
            <a:ext cx="7864928" cy="2548136"/>
          </a:xfrm>
        </p:spPr>
        <p:txBody>
          <a:bodyPr/>
          <a:lstStyle/>
          <a:p>
            <a:r>
              <a:rPr lang="ru-RU" b="1" dirty="0" smtClean="0"/>
              <a:t>Пейзаж Ван </a:t>
            </a:r>
            <a:r>
              <a:rPr lang="ru-RU" b="1" dirty="0" err="1" smtClean="0"/>
              <a:t>Гога</a:t>
            </a:r>
            <a:r>
              <a:rPr lang="ru-RU" dirty="0" smtClean="0"/>
              <a:t> (1853-1890) поражает силой эмоционального напряжения, ощущением присутствия при возникновении мироздания. Раскаленный диск солнца расплавляет землю, виноградники охвачены тревожными багровыми тонами, и, будто сгорая на пожаре, дорога справа превратилась в поток солнечной лавы, лишь на первом плане лежат прохладные лиловые тени. Сборщики винограда кажутся порождением все той же могучей стихии, которая вызвала их словно из-под земли. Они вплетены живописцем в вечный круговорот природы. Солярный символ является неизменным в творчестве Ван </a:t>
            </a:r>
            <a:r>
              <a:rPr lang="ru-RU" dirty="0" err="1" smtClean="0"/>
              <a:t>Гога</a:t>
            </a:r>
            <a:r>
              <a:rPr lang="ru-RU" dirty="0" smtClean="0"/>
              <a:t>, он считал солнце источником жизни.</a:t>
            </a:r>
            <a:endParaRPr lang="ru-RU" dirty="0"/>
          </a:p>
        </p:txBody>
      </p:sp>
      <p:pic>
        <p:nvPicPr>
          <p:cNvPr id="5122" name="Picture 2" descr="C:\Users\admin\Desktop\1344756055_krasnye-vinogradniki-v-arle.-monmazhor-van-go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426" b="3426"/>
          <a:stretch>
            <a:fillRect/>
          </a:stretch>
        </p:blipFill>
        <p:spPr bwMode="auto">
          <a:xfrm>
            <a:off x="3923927" y="373966"/>
            <a:ext cx="4547797" cy="3402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Красные виноградники в </a:t>
            </a:r>
            <a:r>
              <a:rPr lang="ru-RU" b="1" dirty="0" err="1" smtClean="0"/>
              <a:t>Арле</a:t>
            </a:r>
            <a:r>
              <a:rPr lang="ru-RU" b="1" dirty="0" smtClean="0"/>
              <a:t>. </a:t>
            </a:r>
            <a:r>
              <a:rPr lang="ru-RU" b="1" dirty="0" err="1" smtClean="0"/>
              <a:t>Монмажор</a:t>
            </a:r>
            <a:r>
              <a:rPr lang="ru-RU" b="1" dirty="0" smtClean="0"/>
              <a:t> - Ван </a:t>
            </a:r>
            <a:r>
              <a:rPr lang="ru-RU" b="1" dirty="0" err="1" smtClean="0"/>
              <a:t>Гог</a:t>
            </a:r>
            <a:r>
              <a:rPr lang="ru-RU" b="1" dirty="0" smtClean="0"/>
              <a:t>. 1888. </a:t>
            </a:r>
            <a:endParaRPr lang="ru-RU" b="1" dirty="0" smtClean="0"/>
          </a:p>
          <a:p>
            <a:r>
              <a:rPr lang="ru-RU" b="1" dirty="0" smtClean="0"/>
              <a:t>Холст</a:t>
            </a:r>
            <a:r>
              <a:rPr lang="ru-RU" b="1" dirty="0" smtClean="0"/>
              <a:t>, масло. 73x91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4752528" cy="5582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Подсолнухи имели для мастера особое значение. Он написал два цикла картин с ними: парижский (1887, две картины с лежащими цветами) и </a:t>
            </a:r>
            <a:r>
              <a:rPr lang="ru-RU" dirty="0" err="1" smtClean="0"/>
              <a:t>арльский</a:t>
            </a:r>
            <a:r>
              <a:rPr lang="ru-RU" dirty="0" smtClean="0"/>
              <a:t> (1888, четыре работы с цветами в графине). Затем живописец сделал несколь­ко вариантов этих произведений. Все они до сих пор вызывают дискуссию в кругах искусствоведов и стали своего рода «брендом». </a:t>
            </a:r>
            <a:r>
              <a:rPr lang="ru-RU" b="1" dirty="0" smtClean="0"/>
              <a:t>«Подсолнухи» Ван </a:t>
            </a:r>
            <a:r>
              <a:rPr lang="ru-RU" b="1" dirty="0" err="1" smtClean="0"/>
              <a:t>Гога</a:t>
            </a:r>
            <a:r>
              <a:rPr lang="ru-RU" dirty="0" smtClean="0"/>
              <a:t> имеют такое же значение в его творчестве, как «Джоконда» для Леонардо, «Сикстинская Мадонна» для Рафаэля, «Черный квадрат» для Малевича. Эти полотна в определенном смысле являются «синонимами» художников.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Арльский</a:t>
            </a:r>
            <a:r>
              <a:rPr lang="ru-RU" dirty="0" smtClean="0"/>
              <a:t> цикл, в который входит лондонская картина, предназначался для украшения комнаты друга живописца, Поля Гогена, в так называемом Желтом доме в </a:t>
            </a:r>
            <a:r>
              <a:rPr lang="ru-RU" dirty="0" err="1" smtClean="0"/>
              <a:t>Арле</a:t>
            </a:r>
            <a:r>
              <a:rPr lang="ru-RU" dirty="0" smtClean="0"/>
              <a:t>, на юге Франции, которую Ван </a:t>
            </a:r>
            <a:r>
              <a:rPr lang="ru-RU" dirty="0" err="1" smtClean="0"/>
              <a:t>Гог</a:t>
            </a:r>
            <a:r>
              <a:rPr lang="ru-RU" dirty="0" smtClean="0"/>
              <a:t> арендовал. Оба художника I творили там вместе в октябре - декабре 1888.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В работе над циклами Ван </a:t>
            </a:r>
            <a:r>
              <a:rPr lang="ru-RU" dirty="0" err="1" smtClean="0"/>
              <a:t>Гог</a:t>
            </a:r>
            <a:r>
              <a:rPr lang="ru-RU" dirty="0" smtClean="0"/>
              <a:t> применил особую технику письма - </a:t>
            </a:r>
            <a:r>
              <a:rPr lang="ru-RU" dirty="0" err="1" smtClean="0"/>
              <a:t>импасто</a:t>
            </a:r>
            <a:r>
              <a:rPr lang="ru-RU" dirty="0" smtClean="0"/>
              <a:t>. Ее суть в том, что краски наносятся очень густым слоем и применяются не только традиционные кисти, но еще и нож. Так создавалась особая шероховатая поверхность, рельефный рисунок.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«</a:t>
            </a:r>
            <a:r>
              <a:rPr lang="ru-RU" b="1" dirty="0" smtClean="0"/>
              <a:t>Подсолнухи</a:t>
            </a:r>
            <a:r>
              <a:rPr lang="ru-RU" dirty="0" smtClean="0"/>
              <a:t>» не раз копировали (подделывали), зачастую преуспевая в техническом отношении, но никогда - в «личностном».</a:t>
            </a:r>
            <a:endParaRPr lang="ru-RU" dirty="0"/>
          </a:p>
        </p:txBody>
      </p:sp>
      <p:pic>
        <p:nvPicPr>
          <p:cNvPr id="6147" name="Picture 3" descr="C:\Users\admin\Desktop\podsolnuhi-vinsent-van-gog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661108" cy="489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Картина "Подсолнухи" - Винсент Ван </a:t>
            </a:r>
            <a:r>
              <a:rPr lang="ru-RU" b="1" dirty="0" err="1" smtClean="0"/>
              <a:t>Гог</a:t>
            </a:r>
            <a:r>
              <a:rPr lang="ru-RU" b="1" dirty="0" smtClean="0"/>
              <a:t>, 1888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221088"/>
            <a:ext cx="7936936" cy="2332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 Второе название представленной картины относится к </a:t>
            </a:r>
            <a:r>
              <a:rPr lang="ru-RU" b="1" dirty="0" smtClean="0"/>
              <a:t>деревне </a:t>
            </a:r>
            <a:r>
              <a:rPr lang="ru-RU" b="1" dirty="0" err="1" smtClean="0"/>
              <a:t>Эттен</a:t>
            </a:r>
            <a:r>
              <a:rPr lang="ru-RU" b="1" dirty="0" smtClean="0"/>
              <a:t> в Голландии</a:t>
            </a:r>
            <a:r>
              <a:rPr lang="ru-RU" dirty="0" smtClean="0"/>
              <a:t>, где жили родители Ван </a:t>
            </a:r>
            <a:r>
              <a:rPr lang="ru-RU" dirty="0" err="1" smtClean="0"/>
              <a:t>Гога</a:t>
            </a:r>
            <a:r>
              <a:rPr lang="ru-RU" dirty="0" smtClean="0"/>
              <a:t>. Таким образом, на полотне появляется голландская крестьянка, ухаживающая за цветами, и капустное поле на заднем плане. Яркий цвет и красная тень на зонтике связаны с ослепительным светом Прованса. Полотно написано не с натуры, а по воображению. Все в нем </a:t>
            </a:r>
            <a:r>
              <a:rPr lang="ru-RU" dirty="0" err="1" smtClean="0"/>
              <a:t>плоскостно</a:t>
            </a:r>
            <a:r>
              <a:rPr lang="ru-RU" dirty="0" smtClean="0"/>
              <a:t> - и фигуры, и пейзаж. Пространство разворачивается не в глубину, оно идет параллельно плоскости холста отдельными зонами - такой метод </a:t>
            </a:r>
            <a:r>
              <a:rPr lang="ru-RU" i="1" dirty="0" smtClean="0"/>
              <a:t>Ван </a:t>
            </a:r>
            <a:r>
              <a:rPr lang="ru-RU" i="1" dirty="0" err="1" smtClean="0"/>
              <a:t>Гог</a:t>
            </a:r>
            <a:r>
              <a:rPr lang="ru-RU" dirty="0" smtClean="0"/>
              <a:t> заимствовал у японских художников. Внутри «зоны» насыщены стремительными осязаемыми мазками, создающими внутренний динамизм форм.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 «</a:t>
            </a:r>
            <a:r>
              <a:rPr lang="ru-RU" b="1" dirty="0" err="1" smtClean="0"/>
              <a:t>Арльские</a:t>
            </a:r>
            <a:r>
              <a:rPr lang="ru-RU" b="1" dirty="0" smtClean="0"/>
              <a:t> дамы</a:t>
            </a:r>
            <a:r>
              <a:rPr lang="ru-RU" dirty="0" smtClean="0"/>
              <a:t>» - произведение неоднозначное, весьма сложное. Несмотря на яркий колорит красок, картина вызывает у зрителя невольное чувство тревоги, усугубляемое печальными лицами идущих женщин. Работа написана 8 последние годы жизни художника, когда окружающий мир приносил ему только страдания.</a:t>
            </a:r>
            <a:endParaRPr lang="ru-RU" dirty="0"/>
          </a:p>
        </p:txBody>
      </p:sp>
      <p:pic>
        <p:nvPicPr>
          <p:cNvPr id="7171" name="Picture 3" descr="C:\Users\admin\Desktop\1344756303_arlskie-damy-vospominanie-o-sade-v-ettene-vinsent-van-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825" y="0"/>
            <a:ext cx="5337175" cy="4119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Арльские</a:t>
            </a:r>
            <a:r>
              <a:rPr lang="ru-RU" b="1" dirty="0" smtClean="0"/>
              <a:t> дамы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 smtClean="0"/>
              <a:t>Воспоминание о саде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 err="1" smtClean="0"/>
              <a:t>Эттене</a:t>
            </a:r>
            <a:r>
              <a:rPr lang="ru-RU" b="1" dirty="0" smtClean="0"/>
              <a:t>) - Винсент Ван </a:t>
            </a:r>
            <a:r>
              <a:rPr lang="ru-RU" b="1" dirty="0" err="1" smtClean="0"/>
              <a:t>Гог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1888</a:t>
            </a:r>
            <a:r>
              <a:rPr lang="ru-RU" b="1" dirty="0" smtClean="0"/>
              <a:t>. Холст, масло. 73х92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344756379_arlezianka.-portret-madam-zhinu-vinsent-van-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410878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/>
              <a:t>Арлезианка</a:t>
            </a:r>
            <a:r>
              <a:rPr lang="ru-RU" sz="1400" b="1" dirty="0" smtClean="0"/>
              <a:t>. Портрет мадам </a:t>
            </a:r>
            <a:r>
              <a:rPr lang="ru-RU" sz="1400" b="1" dirty="0" err="1" smtClean="0"/>
              <a:t>Жину</a:t>
            </a:r>
            <a:r>
              <a:rPr lang="ru-RU" sz="1400" b="1" dirty="0" smtClean="0"/>
              <a:t> - Винсент Ван </a:t>
            </a:r>
            <a:r>
              <a:rPr lang="ru-RU" sz="1400" b="1" dirty="0" err="1" smtClean="0"/>
              <a:t>Гог</a:t>
            </a:r>
            <a:r>
              <a:rPr lang="ru-RU" sz="1400" b="1" dirty="0" smtClean="0"/>
              <a:t>. 1888-1889. Холст, масло. 91,4x73,7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  </a:t>
            </a:r>
            <a:r>
              <a:rPr lang="ru-RU" sz="1200" b="1" dirty="0" smtClean="0"/>
              <a:t>Ван </a:t>
            </a:r>
            <a:r>
              <a:rPr lang="ru-RU" sz="1200" b="1" dirty="0" err="1" smtClean="0"/>
              <a:t>Гог</a:t>
            </a:r>
            <a:r>
              <a:rPr lang="ru-RU" sz="1200" b="1" dirty="0" smtClean="0"/>
              <a:t> </a:t>
            </a:r>
            <a:r>
              <a:rPr lang="ru-RU" sz="1200" dirty="0" smtClean="0"/>
              <a:t>(1853-1890) принадлежал и к голландскому, и к французскому искусству, его причисляют к постимпрессионистам, и в то же время он остается ни на кого не похожим художником. В </a:t>
            </a:r>
            <a:r>
              <a:rPr lang="ru-RU" sz="1200" dirty="0" err="1" smtClean="0"/>
              <a:t>Арле</a:t>
            </a:r>
            <a:r>
              <a:rPr lang="ru-RU" sz="1200" dirty="0" smtClean="0"/>
              <a:t>, куда Ван </a:t>
            </a:r>
            <a:r>
              <a:rPr lang="ru-RU" sz="1200" dirty="0" err="1" smtClean="0"/>
              <a:t>Гог</a:t>
            </a:r>
            <a:r>
              <a:rPr lang="ru-RU" sz="1200" dirty="0" smtClean="0"/>
              <a:t> в 1888 переехал из Парижа, среди ярких красок юга он словно обрел второе дыхание и писал одну картину за другой. Среди них - несколько портретов </a:t>
            </a:r>
            <a:r>
              <a:rPr lang="ru-RU" sz="1200" b="1" dirty="0" smtClean="0"/>
              <a:t>мадам </a:t>
            </a:r>
            <a:r>
              <a:rPr lang="ru-RU" sz="1200" b="1" dirty="0" err="1" smtClean="0"/>
              <a:t>Жину</a:t>
            </a:r>
            <a:r>
              <a:rPr lang="ru-RU" sz="1200" dirty="0" smtClean="0"/>
              <a:t>, хозяйки привокзального кафе, где живописец часто сиживал с приехавшим к нему Гогеном. В один из дней друзья уговорили женщину позировать им </a:t>
            </a:r>
            <a:r>
              <a:rPr lang="ru-RU" sz="1200" i="1" dirty="0" smtClean="0"/>
              <a:t>в костюме </a:t>
            </a:r>
            <a:r>
              <a:rPr lang="ru-RU" sz="1200" i="1" dirty="0" err="1" smtClean="0"/>
              <a:t>арлезианки</a:t>
            </a:r>
            <a:r>
              <a:rPr lang="ru-RU" sz="1200" dirty="0" smtClean="0"/>
              <a:t>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  Любовь к темно-синему и ярко-желтому Ван </a:t>
            </a:r>
            <a:r>
              <a:rPr lang="ru-RU" sz="1200" dirty="0" err="1" smtClean="0"/>
              <a:t>Гог</a:t>
            </a:r>
            <a:r>
              <a:rPr lang="ru-RU" sz="1200" dirty="0" smtClean="0"/>
              <a:t> перенял от своего соотечественника - голландского художника Яна Вермера и от французского живописца </a:t>
            </a:r>
            <a:r>
              <a:rPr lang="ru-RU" sz="1200" dirty="0" err="1" smtClean="0"/>
              <a:t>Эжена</a:t>
            </a:r>
            <a:r>
              <a:rPr lang="ru-RU" sz="1200" dirty="0" smtClean="0"/>
              <a:t> Делакруа. Их творчество мастер особенно ценил. Но если у Вермера желтый, синий, оливково-зеленый и красный создают мягкую цветовую гамму, то у Ван </a:t>
            </a:r>
            <a:r>
              <a:rPr lang="ru-RU" sz="1200" dirty="0" err="1" smtClean="0"/>
              <a:t>Гога</a:t>
            </a:r>
            <a:r>
              <a:rPr lang="ru-RU" sz="1200" dirty="0" smtClean="0"/>
              <a:t> они сталкиваются, вызывая у зрителя ощущение чего-то тревожного, царящего в картине. И отрешенный вид </a:t>
            </a:r>
            <a:r>
              <a:rPr lang="ru-RU" sz="1200" i="1" dirty="0" smtClean="0"/>
              <a:t>мадам </a:t>
            </a:r>
            <a:r>
              <a:rPr lang="ru-RU" sz="1200" i="1" dirty="0" err="1" smtClean="0"/>
              <a:t>Жину</a:t>
            </a:r>
            <a:r>
              <a:rPr lang="ru-RU" sz="1200" dirty="0" smtClean="0"/>
              <a:t>, и ее поза подчеркивают это волнение.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314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Винсент Ван Гог - краткая биография и картины художника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Винсент Ван Гог - краткая биография и картины художника </dc:title>
  <dc:creator>admin</dc:creator>
  <cp:lastModifiedBy>admin</cp:lastModifiedBy>
  <cp:revision>5</cp:revision>
  <dcterms:created xsi:type="dcterms:W3CDTF">2013-07-22T15:19:19Z</dcterms:created>
  <dcterms:modified xsi:type="dcterms:W3CDTF">2013-07-22T16:09:46Z</dcterms:modified>
</cp:coreProperties>
</file>