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uzei-mira.com/biografia_hudojnikov/702-biografiya-pablo-pikasso.html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uzei-mira.com/biografia_hudojnikov/702-biografiya-pablo-pikasso.html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uzei-mira.com/muzei_sha/642-muzey-sovremennogo-iskusstva-v-ssha.html" TargetMode="External"/><Relationship Id="rId2" Type="http://schemas.openxmlformats.org/officeDocument/2006/relationships/hyperlink" Target="http://muzei-mira.com/biografia_hudojnikov/702-biografiya-pablo-pikasso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Биография Пабло Пикассо и описание его картин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030" name="Picture 6" descr="C:\Users\admin\Desktop\pikasso-glavnii+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1872208" cy="2786544"/>
          </a:xfrm>
          <a:prstGeom prst="rect">
            <a:avLst/>
          </a:prstGeom>
          <a:noFill/>
        </p:spPr>
      </p:pic>
      <p:pic>
        <p:nvPicPr>
          <p:cNvPr id="1031" name="Picture 7" descr="C:\Users\admin\Desktop\pablo-pikasso+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628800"/>
            <a:ext cx="4829910" cy="3236040"/>
          </a:xfrm>
          <a:prstGeom prst="rect">
            <a:avLst/>
          </a:prstGeom>
          <a:noFill/>
        </p:spPr>
      </p:pic>
      <p:pic>
        <p:nvPicPr>
          <p:cNvPr id="1033" name="Picture 9" descr="C:\Users\admin\Desktop\pablo-pikasso-v-pozhilom-vozraste+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17299"/>
            <a:ext cx="4176464" cy="31407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00192" y="630932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Составил: учитель ИЗО</a:t>
            </a:r>
          </a:p>
          <a:p>
            <a:r>
              <a:rPr lang="ru-RU" sz="1200" dirty="0" smtClean="0"/>
              <a:t> </a:t>
            </a:r>
            <a:r>
              <a:rPr lang="ru-RU" sz="1200" dirty="0" err="1" smtClean="0"/>
              <a:t>У</a:t>
            </a:r>
            <a:r>
              <a:rPr lang="ru-RU" sz="1200" dirty="0" err="1" smtClean="0"/>
              <a:t>скова</a:t>
            </a:r>
            <a:r>
              <a:rPr lang="ru-RU" sz="1200" dirty="0" smtClean="0"/>
              <a:t> Елена Борисовна</a:t>
            </a:r>
            <a:endParaRPr lang="ru-RU" sz="12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6336704" cy="6552728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Биография:</a:t>
            </a:r>
          </a:p>
          <a:p>
            <a:r>
              <a:rPr lang="ru-RU" dirty="0" smtClean="0"/>
              <a:t>   </a:t>
            </a:r>
            <a:r>
              <a:rPr lang="ru-RU" b="1" dirty="0" smtClean="0"/>
              <a:t>Художник Пабло Пикассо</a:t>
            </a:r>
            <a:r>
              <a:rPr lang="ru-RU" dirty="0" smtClean="0"/>
              <a:t> родился в Испании в семье искусствоведа Хосе </a:t>
            </a:r>
            <a:r>
              <a:rPr lang="ru-RU" dirty="0" err="1" smtClean="0"/>
              <a:t>Руиса</a:t>
            </a:r>
            <a:r>
              <a:rPr lang="ru-RU" dirty="0" smtClean="0"/>
              <a:t> в 1881 году. Хосе </a:t>
            </a:r>
            <a:r>
              <a:rPr lang="ru-RU" dirty="0" err="1" smtClean="0"/>
              <a:t>Руис</a:t>
            </a:r>
            <a:r>
              <a:rPr lang="ru-RU" dirty="0" smtClean="0"/>
              <a:t> увлекался живописью, но как только понял, что в семье растет гений, отдал кисти и краски юному Пабло и стал его первым учителем. В 13 лет Пикассо поступил в </a:t>
            </a:r>
            <a:r>
              <a:rPr lang="ru-RU" dirty="0" err="1" smtClean="0"/>
              <a:t>Барселонскую</a:t>
            </a:r>
            <a:r>
              <a:rPr lang="ru-RU" dirty="0" smtClean="0"/>
              <a:t> академию художеств, затем - в академию "</a:t>
            </a:r>
            <a:r>
              <a:rPr lang="ru-RU" dirty="0" err="1" smtClean="0"/>
              <a:t>Сан-Фернандо</a:t>
            </a:r>
            <a:r>
              <a:rPr lang="ru-RU" dirty="0" smtClean="0"/>
              <a:t>" в Мадриде.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После учебы Пабло Пикассо переезжает в Париж. Именно во Франции испанский художник написал свои лучшие работы. Творческая биография Пабло Пикассо разделяется на несколько этапов.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Голубой период</a:t>
            </a:r>
            <a:r>
              <a:rPr lang="ru-RU" dirty="0" smtClean="0"/>
              <a:t>. Картины этого периода выполнены, в основном, в холодных сине-зеленых тонах. Герои - старики, бедные матери и дети. Сам художник в это время беден и несчастен.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Розовый период</a:t>
            </a:r>
            <a:r>
              <a:rPr lang="ru-RU" dirty="0" smtClean="0"/>
              <a:t>. Картины становятся более жизнерадостными, в них преобладают розовые и оранжевые тона. В этом период в жизни Пабло Пикассо появляется </a:t>
            </a:r>
            <a:r>
              <a:rPr lang="ru-RU" dirty="0" err="1" smtClean="0"/>
              <a:t>Фернанда</a:t>
            </a:r>
            <a:r>
              <a:rPr lang="ru-RU" dirty="0" smtClean="0"/>
              <a:t> Оливье - возлюбленная и муза.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Африканский период</a:t>
            </a:r>
            <a:r>
              <a:rPr lang="ru-RU" dirty="0" smtClean="0"/>
              <a:t>. Отход от изображения конкретного человека, появляются африканские мотивы.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Кубизм</a:t>
            </a:r>
            <a:r>
              <a:rPr lang="ru-RU" dirty="0" smtClean="0"/>
              <a:t>. Предметы, изображенные на картинах, как бы построены из кубиков. Искусствоведы не приняли кубизма, но картины замечательно продаются.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Неоклассицизм</a:t>
            </a:r>
            <a:r>
              <a:rPr lang="ru-RU" dirty="0" smtClean="0"/>
              <a:t>. Цвета становятся ярче, образы - четче. Первая женитьба на балерине Ольге Хохловой, рождение сына.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Сюрреализм</a:t>
            </a:r>
            <a:r>
              <a:rPr lang="ru-RU" dirty="0" smtClean="0"/>
              <a:t>. Четкий отпечаток на творчестве семейных проблем: серия портретов женщины-чудовища с уродливыми половыми признаками. Новая любовь, рождение дочери. Увлечение скульптурой.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Пабло Пикассо: художник, миллионер, долгожитель.</a:t>
            </a:r>
          </a:p>
          <a:p>
            <a:r>
              <a:rPr lang="ru-RU" dirty="0" smtClean="0"/>
              <a:t>   После войны </a:t>
            </a:r>
            <a:r>
              <a:rPr lang="ru-RU" i="1" dirty="0" smtClean="0"/>
              <a:t>Пабло Пикассо</a:t>
            </a:r>
            <a:r>
              <a:rPr lang="ru-RU" dirty="0" smtClean="0"/>
              <a:t> встречает Франсуазу Жило, у них рождается двое детей. Франсуаза - "женщина-цветок" в творческой и личной судьбе художника. В 1949 году Пабло Пикассо создал знаменитого "Голубя мира".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В 80 лет Пикассо женится на Жаклин Рок</a:t>
            </a:r>
            <a:r>
              <a:rPr lang="ru-RU" dirty="0" smtClean="0"/>
              <a:t>, которая стала его последней музой и ухаживала за ним вплоть до самой смерти. Пабло Пикассо умер в 1973 году, прожил 92 года и создал более 80 тысяч работ.</a:t>
            </a:r>
          </a:p>
          <a:p>
            <a:endParaRPr lang="ru-RU" dirty="0"/>
          </a:p>
        </p:txBody>
      </p:sp>
      <p:pic>
        <p:nvPicPr>
          <p:cNvPr id="4" name="Picture 8" descr="C:\Users\admin\Desktop\pablo-pikasso-foto-v-berete-i-sharfe+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0316" y="1988841"/>
            <a:ext cx="2783684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1560" y="367664"/>
            <a:ext cx="3456384" cy="5943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Семейство комедиантов - Пабло Пикассо. 1905. Холст, масло. 212,8x229,6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«Семейство комедиантов»</a:t>
            </a:r>
            <a:r>
              <a:rPr lang="ru-RU" dirty="0" smtClean="0"/>
              <a:t> принадлежит к так называемому розовому периоду творчества Пикассо, пришедшему на смену печальному «голубому периоду». Художник заинтересовался образами из мира театра и цирка, в его палитре появились розово-золотистые, красноватые и розово-серые тона, а персонажами картин стали бродячие артисты - клоуны, танцовщицы, жонглеры и акробаты из цирка </a:t>
            </a:r>
            <a:r>
              <a:rPr lang="ru-RU" dirty="0" err="1" smtClean="0"/>
              <a:t>Медрано</a:t>
            </a:r>
            <a:r>
              <a:rPr lang="ru-RU" dirty="0" smtClean="0"/>
              <a:t>, где живописец часто бывал и рисовал своих друзей.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Фигуры комедиантов автор поместил в пустынный, лишенный растительности пейзаж на фоне синего неба, покрытого облаками. Слева - похожий на самого Пикассо </a:t>
            </a:r>
            <a:r>
              <a:rPr lang="ru-RU" i="1" dirty="0" smtClean="0"/>
              <a:t>Арлекин</a:t>
            </a:r>
            <a:r>
              <a:rPr lang="ru-RU" dirty="0" smtClean="0"/>
              <a:t>, который держит за руку девочку, рядом с ними - директор труппы - толстяк, облаченный в красное трико и в колпаке шута, справа - два юных акробата. Вся композиция уравновешивается одинокой фигурой сидящей девушки на первом плане. Персонажи статичны, между ними нет никакой внутренней близости. И хотя они вместе, но каждого сковывает холод внутреннего одиночества. Циркачи застыли, будто в ожидании какой-то команды или приказания двигаться дальше. Большинство произведений Пикассо «розового периода» проникнуто духом трагического одиночества и обездоленности.</a:t>
            </a:r>
            <a:endParaRPr lang="ru-RU" dirty="0"/>
          </a:p>
        </p:txBody>
      </p:sp>
      <p:pic>
        <p:nvPicPr>
          <p:cNvPr id="2050" name="Picture 2" descr="C:\Users\admin\Desktop\semeystvo-komediantov-pikasso-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836712"/>
            <a:ext cx="5040560" cy="45365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367664"/>
            <a:ext cx="3178720" cy="5943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Герника</a:t>
            </a:r>
            <a:r>
              <a:rPr lang="ru-RU" b="1" dirty="0" smtClean="0"/>
              <a:t> - Пабло Пикассо. 1937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Экспрессивный холст </a:t>
            </a:r>
            <a:r>
              <a:rPr lang="ru-RU" dirty="0" smtClean="0">
                <a:hlinkClick r:id="rId2"/>
              </a:rPr>
              <a:t>Пикассо</a:t>
            </a:r>
            <a:r>
              <a:rPr lang="ru-RU" dirty="0" smtClean="0"/>
              <a:t> 1937 г. был публичным протестом против бомбардировки нацистами баскского </a:t>
            </a:r>
            <a:r>
              <a:rPr lang="ru-RU" b="1" dirty="0" smtClean="0"/>
              <a:t>города </a:t>
            </a:r>
            <a:r>
              <a:rPr lang="ru-RU" b="1" dirty="0" err="1" smtClean="0"/>
              <a:t>Герники</a:t>
            </a:r>
            <a:r>
              <a:rPr lang="ru-RU" dirty="0" smtClean="0"/>
              <a:t>. Его картина полна личными чувствами страдания и насилия. В правой части картины фигуры бегут прочь от горящего здания, из окна которого падает женщина; слева рыдающая мать держит на руках своего ребенка, а торжествующий бык топчет павшего воина. Сломанный меч, раздавленные цветок и голубка, череп (спрятанный внутри тела лошади) и поза павшего воина, напоминающая распятие, — все это обобщенные символы войны и смерти. Бык символизирует жестокость, а лошадь — страдания невинных. Вместе эти неистовые фигуры образуют подобие коллажа, выделяясь силуэтами на темном фоне, ярко освещенные женщиной со светильником и глазом с электрической лампочкой вместо зрачка. Монохромная живопись, напоминающая газетные иллюстрации, и резкий контраст света и тьмы усиливает мощное эмоциональное воздействие.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admin\Desktop\gernika-pikasso-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124744"/>
            <a:ext cx="4560507" cy="41044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367664"/>
            <a:ext cx="3394744" cy="59436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Минотавр с мертвой лошадью перед пещерой, Пикассо, 1953</a:t>
            </a:r>
          </a:p>
          <a:p>
            <a:endParaRPr lang="ru-RU" b="1" dirty="0" smtClean="0"/>
          </a:p>
          <a:p>
            <a:r>
              <a:rPr lang="ru-RU" dirty="0" smtClean="0"/>
              <a:t>  Произведение Пикассо имеет личные мотивы: обеспокоенный событиями в Испании, которые привели к гражданской войне, художник выразил в картине аллегорию своей житейской ситуации. Его покинула жена Ольга и он узнал, что его любовница ждет ребенка. В марте 1936 г. Пикассо посетил местечко </a:t>
            </a:r>
            <a:r>
              <a:rPr lang="ru-RU" dirty="0" err="1" smtClean="0"/>
              <a:t>Хуан-ле-Пэн</a:t>
            </a:r>
            <a:r>
              <a:rPr lang="ru-RU" dirty="0" smtClean="0"/>
              <a:t> на Французской Ривьере и вернулся с рисунками фантастических сцен с </a:t>
            </a:r>
            <a:r>
              <a:rPr lang="ru-RU" b="1" dirty="0" smtClean="0"/>
              <a:t>изображением Минотавра</a:t>
            </a:r>
            <a:r>
              <a:rPr lang="ru-RU" dirty="0" smtClean="0"/>
              <a:t>. Для Пикассо чудовище с головой быка было символом двойственности человеческой натуры, и в своей картине он изобразил похоть и жестокость. Хотя доброта глаз Минотавра и его улыбка странным образом привлекательны, он держит лошадь, раздавленную его собственными руками, протягивая руку в сторону девушки, которая смотрит на него в испуге. Слева, из темноты пещеры, видна другая пара рук в умоляющем жесте.</a:t>
            </a:r>
            <a:endParaRPr lang="ru-RU" b="1" dirty="0"/>
          </a:p>
        </p:txBody>
      </p:sp>
      <p:pic>
        <p:nvPicPr>
          <p:cNvPr id="4098" name="Picture 2" descr="C:\Users\admin\Desktop\minotavr-s-mertvoy-loshadyu-pikasso-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196752"/>
            <a:ext cx="4432267" cy="39890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367664"/>
            <a:ext cx="3528392" cy="5943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Женщина, сидящая в кресле - Пабло Пикассо. Около 1910. Холст, масло. 94х75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Желая представить на своих картинах интересующий объект во всей полноте его возможных ракурсов, </a:t>
            </a:r>
            <a:r>
              <a:rPr lang="ru-RU" b="1" dirty="0" smtClean="0">
                <a:hlinkClick r:id="rId2"/>
              </a:rPr>
              <a:t>Пабло Пикассо</a:t>
            </a:r>
            <a:r>
              <a:rPr lang="ru-RU" dirty="0" smtClean="0"/>
              <a:t> (1881-1973) стал соединять в изображении сразу несколько видов одного и того же предмета, запечатлевших разные точки зрения на него. Художник старался показать вещи реального мира и людей не только так, как их видит глаз, но и в формах, доступных мысленному взору и рассудку. Он стал разделять свои живые и неживые модели на напоминающие геометрические фигуры фрагменты, разрывая их, как цельный лист бумаги, на неровные куски, а потом самопроизвольно соединяя эти угловатые «детали» В том порядке, который, по его мнению, в большей мере выражал собственную суть изображаемого. Перспектива исчезла, палитра стремится к монохромности, и, хотя первоначальная цель кубизма состояла в том, чтобы более точно и убедительно, чем с помощью традиционных приемов, воспроизвести содержание и форму объекта, образы на картинах Пикассо иногда превращались в непонятное смешение различных геометрических элементов.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Картина «Женщина, сидящая в кресле»</a:t>
            </a:r>
            <a:r>
              <a:rPr lang="ru-RU" dirty="0" smtClean="0"/>
              <a:t> написана во вторую фазу кубического периода в творчестве знаменитого испанского живописца. Эта работа выполнена в стиле так называемого аналитического кубизма, к которому он обратился в 1909. Художник превращает образ в дробный узор мелких геометрических фигур, сквозь которые проглядывает изобразительный мотив: в центре композиции - кисть тонкой руки с длинными пальцами. В таких полотнах большое значение приобретает выразительность заново созданной орнаментальной формы и градаций цвета, тяготеющего к единому тону. В данном случае в красочной гамме картины превалируют серо-голубые оттенки.</a:t>
            </a:r>
            <a:endParaRPr lang="ru-RU" dirty="0"/>
          </a:p>
        </p:txBody>
      </p:sp>
      <p:pic>
        <p:nvPicPr>
          <p:cNvPr id="5122" name="Picture 2" descr="C:\Users\admin\Desktop\zhenschina-sidyaschaya-v-kresle-pikasso+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48680"/>
            <a:ext cx="4550906" cy="57606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367664"/>
            <a:ext cx="3178720" cy="5943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Портрет </a:t>
            </a:r>
            <a:r>
              <a:rPr lang="ru-RU" b="1" dirty="0" err="1" smtClean="0"/>
              <a:t>Гертруды</a:t>
            </a:r>
            <a:r>
              <a:rPr lang="ru-RU" b="1" dirty="0" smtClean="0"/>
              <a:t> </a:t>
            </a:r>
            <a:r>
              <a:rPr lang="ru-RU" b="1" dirty="0" err="1" smtClean="0"/>
              <a:t>Стайн</a:t>
            </a:r>
            <a:r>
              <a:rPr lang="ru-RU" b="1" dirty="0" smtClean="0"/>
              <a:t> - Пабло Пикассо. 1905-1906. Холст, масло. 100x81,3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Изображая знаменитую американскую писательницу </a:t>
            </a:r>
            <a:r>
              <a:rPr lang="ru-RU" b="1" dirty="0" err="1" smtClean="0"/>
              <a:t>Гертруду</a:t>
            </a:r>
            <a:r>
              <a:rPr lang="ru-RU" b="1" dirty="0" smtClean="0"/>
              <a:t> </a:t>
            </a:r>
            <a:r>
              <a:rPr lang="ru-RU" b="1" dirty="0" err="1" smtClean="0"/>
              <a:t>Стайн</a:t>
            </a:r>
            <a:r>
              <a:rPr lang="ru-RU" dirty="0" smtClean="0"/>
              <a:t>, Пикассо (1881-1973) оказался на подходе к очередному новому периоду в своем творчестве и целому направлению в живописи. «Я изображаю мир не таким, каким его вижу, а таким, каким его мыслю», - говорил художник.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Портрет </a:t>
            </a:r>
            <a:r>
              <a:rPr lang="ru-RU" b="1" dirty="0" err="1" smtClean="0"/>
              <a:t>Стайн</a:t>
            </a:r>
            <a:r>
              <a:rPr lang="ru-RU" dirty="0" smtClean="0"/>
              <a:t> он, ища в образе своей модели одному ему тогда ведомое, переписывал несчетное количество раз и прекратил эту работу, заявив в конце концов писательнице: «Я перестаю вас видеть, когда смотрю на вас». В результате этого «</a:t>
            </a:r>
            <a:r>
              <a:rPr lang="ru-RU" dirty="0" err="1" smtClean="0"/>
              <a:t>невидения</a:t>
            </a:r>
            <a:r>
              <a:rPr lang="ru-RU" dirty="0" smtClean="0"/>
              <a:t>», то есть обращения не столько к реальному облику изображаемого человека, сколько к своему мысленному взору, Пикассо создал интересный образ: он на глазах у зрителя сам собой начинает раскладываться на отдельные части, образующие, в свою очередь, сложную объемную композицию. Все это предвещало кубизм, новое направление в живописи, в котором художник начнет работать некоторое время спустя.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Пикассо отвлекся от внешности портретируемой. Писательница заявила, увидев готовый портрет, что она не похожа на себя. Но художник точно передал ее сильный, цельный характер. Лицо изображенной напоминает лица античных статуй, с такими же, как у них, почти пустыми глазницами, из-за которых </a:t>
            </a:r>
            <a:r>
              <a:rPr lang="ru-RU" dirty="0" err="1" smtClean="0"/>
              <a:t>Стайн</a:t>
            </a:r>
            <a:r>
              <a:rPr lang="ru-RU" dirty="0" smtClean="0"/>
              <a:t> кажется смотрящей изнутри себя, всевидящей.</a:t>
            </a:r>
            <a:endParaRPr lang="ru-RU" dirty="0"/>
          </a:p>
        </p:txBody>
      </p:sp>
      <p:pic>
        <p:nvPicPr>
          <p:cNvPr id="6146" name="Picture 2" descr="C:\Users\admin\Desktop\portret-gertrudy-stayn-pikasso-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052736"/>
            <a:ext cx="4960552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367664"/>
            <a:ext cx="3744416" cy="630169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Автопортрет - Пабло Пикассо. 1907. Холст, масло. 50х46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dirty="0" smtClean="0">
                <a:hlinkClick r:id="rId2"/>
              </a:rPr>
              <a:t>Пабло Пикассо</a:t>
            </a:r>
            <a:r>
              <a:rPr lang="ru-RU" dirty="0" smtClean="0"/>
              <a:t> (1881-1973) написал довольно много собственных изображений и, что интересно, в разных художественных стилях. Представленный автопортрет был создан в так называемый африканский период. К этому времени творческая манера мастера претерпела значительные изменения, став весьма неожиданной и новаторской для своего времени. В 1905 под впечатлением живописи Сезанна он стремился придать формам больше простоты, материальной весомости и значительности. Эти тенденции усилились во время поездки летом 1906 в Андорру, где Пикассо впервые обратился к примитивизму, чувственному и формальному. К 1907 уже были созданы самые известные и новаторские работы этого периода творчества - «Обнаженные» и «</a:t>
            </a:r>
            <a:r>
              <a:rPr lang="ru-RU" dirty="0" err="1" smtClean="0"/>
              <a:t>Авиньонские</a:t>
            </a:r>
            <a:r>
              <a:rPr lang="ru-RU" dirty="0" smtClean="0"/>
              <a:t> девицы» (обе сейчас находятся в </a:t>
            </a:r>
            <a:r>
              <a:rPr lang="ru-RU" dirty="0" smtClean="0">
                <a:hlinkClick r:id="rId3"/>
              </a:rPr>
              <a:t>Музее современного искусства в Нью-Йорке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Образ, который создал живописец, очень необычен. Он безжалостно превратил формы своего лица в геометрические блоки, намеренно утрируя и огрубляя облик. Работая жесткой линией, Пикассо лишает картину светотени, броский и абстрактный темно-красный фон усиливает плоскостность и экспрессивность автопортрета. Печальный, серьезный и </a:t>
            </a:r>
            <a:r>
              <a:rPr lang="ru-RU" dirty="0" err="1" smtClean="0"/>
              <a:t>встревоженно-напряженный</a:t>
            </a:r>
            <a:r>
              <a:rPr lang="ru-RU" dirty="0" smtClean="0"/>
              <a:t> человек смотрит с картины, кажется, что какая-то затаенная боль превращает его лицо в маску, за которой он пытается спрятать свою глубоко ранимую душу. «Кто грустен, тот искренен», - считал художник.</a:t>
            </a:r>
            <a:endParaRPr lang="ru-RU" dirty="0"/>
          </a:p>
        </p:txBody>
      </p:sp>
      <p:pic>
        <p:nvPicPr>
          <p:cNvPr id="7170" name="Picture 2" descr="C:\Users\admin\Desktop\avtoportret-pablo-pikasso-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268760"/>
            <a:ext cx="4480498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89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Биография Пабло Пикассо и описание его картин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Пабло Пикассо и описание его картин</dc:title>
  <dc:creator>admin</dc:creator>
  <cp:lastModifiedBy>admin</cp:lastModifiedBy>
  <cp:revision>3</cp:revision>
  <dcterms:created xsi:type="dcterms:W3CDTF">2013-07-22T14:53:47Z</dcterms:created>
  <dcterms:modified xsi:type="dcterms:W3CDTF">2013-07-22T15:16:07Z</dcterms:modified>
</cp:coreProperties>
</file>