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Олимпийский Сочи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Классный руководитель Грузинов С.Т.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(дополнение к презентации)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Классный час Олимпиада\de1880859d0282e2c91dd1425967e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864"/>
            <a:ext cx="1684658" cy="168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ocuments\Классный час Олимпиада\b_tsentralnyij_olimpijskij_stadion_sochi_214124948449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762000" y="1285875"/>
            <a:ext cx="762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ocuments\Классный час Олимпиада\Shaib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7606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ocuments\Классный час Олимпиада\1230708720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66788"/>
            <a:ext cx="65722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ocuments\Классный час Олимпиад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ocuments\Классный час Олимпиада\i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6802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ocuments\Классный час Олимпиада\i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73" y="1596654"/>
            <a:ext cx="5854731" cy="39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ocuments\Классный час Олимпиада\ec557dca85595be7dfba5db74b726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209675"/>
            <a:ext cx="59245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Классный час Олимпиада\1314081164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46" y="693822"/>
            <a:ext cx="7152962" cy="53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cuments\Классный час Олимпиада\i (7)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3" y="2636912"/>
            <a:ext cx="3307192" cy="24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cuments\Классный час Олимпиада\a_desctop-1314_pic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cuments\Классный час Олимпиада\480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9" y="908721"/>
            <a:ext cx="621584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cuments\Классный час Олимпиада\88432sovmeshenniy121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762000" y="890588"/>
            <a:ext cx="7620000" cy="46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cuments\Классный час Олимпиада\ef0192937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31" y="1180062"/>
            <a:ext cx="7108453" cy="46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ocuments\Классный час Олимпиада\f8a2be5a3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66875"/>
            <a:ext cx="6286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ocuments\Классный час Олимпиада\fft26_mf7831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2749"/>
            <a:ext cx="7056784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ocuments\Классный час Олимпиада\i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76772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</TotalTime>
  <Words>12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Олимпийский Сочи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Сочи</dc:title>
  <dc:creator>мама</dc:creator>
  <cp:lastModifiedBy>пользователь</cp:lastModifiedBy>
  <cp:revision>5</cp:revision>
  <dcterms:created xsi:type="dcterms:W3CDTF">2013-08-22T14:49:47Z</dcterms:created>
  <dcterms:modified xsi:type="dcterms:W3CDTF">2013-08-23T13:31:37Z</dcterms:modified>
</cp:coreProperties>
</file>