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59" r:id="rId6"/>
    <p:sldId id="262" r:id="rId7"/>
    <p:sldId id="273" r:id="rId8"/>
    <p:sldId id="263" r:id="rId9"/>
    <p:sldId id="274" r:id="rId10"/>
    <p:sldId id="275" r:id="rId11"/>
    <p:sldId id="264" r:id="rId12"/>
    <p:sldId id="271" r:id="rId13"/>
    <p:sldId id="272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«Олимпийский старт Кубани»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Единый </a:t>
            </a:r>
            <a:r>
              <a:rPr lang="ru-RU" sz="2800" dirty="0" err="1" smtClean="0">
                <a:solidFill>
                  <a:srgbClr val="002060"/>
                </a:solidFill>
              </a:rPr>
              <a:t>Всекубанский</a:t>
            </a:r>
            <a:r>
              <a:rPr lang="ru-RU" sz="2800" dirty="0" smtClean="0">
                <a:solidFill>
                  <a:srgbClr val="002060"/>
                </a:solidFill>
              </a:rPr>
              <a:t> классный час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Классный руководитель 10 класса ГКОУ школы-интернат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ст-цы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Новолеушковской Павловского района Краснодарского края</a:t>
            </a:r>
          </a:p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Грузинов Сергей Тимофеевич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5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Классный час Олимпиада\1224172872_1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1"/>
          <a:stretch/>
        </p:blipFill>
        <p:spPr bwMode="auto">
          <a:xfrm>
            <a:off x="971600" y="1340768"/>
            <a:ext cx="7591898" cy="421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1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ocuments\Классный час Олимпиада\i (9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ocuments\Классный час Олимпиада\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3" y="2759825"/>
            <a:ext cx="4368332" cy="29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пользователь\Documents\Классный час Олимпиада\i (12)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922" y="2893532"/>
            <a:ext cx="3935551" cy="262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0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ocuments\Классный час Олимпиада\Красная Поляна, Сочи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5"/>
          <a:stretch/>
        </p:blipFill>
        <p:spPr bwMode="auto">
          <a:xfrm>
            <a:off x="1238250" y="928688"/>
            <a:ext cx="6667500" cy="46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Олимпийский гимн-  это официальная песня, которая является одним из олимпийских символов. Это визитная карточка страны, принимающей Олимпиаду. Авторами гимна Олимпиады 2014 являются Николай Арутюнов и Карен </a:t>
            </a:r>
            <a:r>
              <a:rPr lang="ru-RU" dirty="0" err="1"/>
              <a:t>Кавалерян</a:t>
            </a:r>
            <a:r>
              <a:rPr lang="ru-RU" dirty="0"/>
              <a:t>. Гимн «Сочи-2014″ исполняют певцы разных музыкальных жанров.  Звучит гимн XXII Олимпийских зимних игр.</a:t>
            </a:r>
          </a:p>
        </p:txBody>
      </p:sp>
      <p:pic>
        <p:nvPicPr>
          <p:cNvPr id="1027" name="Picture 3" descr="C:\Users\пользователь\Documents\Классный час Олимпиада\фото классного час по Олимпеаде\a_desctop-1314_pic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43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Классный час Олимпиада\sochi-olympic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5" y="1412776"/>
            <a:ext cx="3891211" cy="47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cuments\Классный час Олимпиада\5bcec1b40dc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73" y="2420889"/>
            <a:ext cx="4554075" cy="34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4" y="731521"/>
            <a:ext cx="8150675" cy="543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28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6" y="836712"/>
            <a:ext cx="792381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cuments\Классный час Олимпиада\i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1"/>
          <a:stretch/>
        </p:blipFill>
        <p:spPr bwMode="auto">
          <a:xfrm>
            <a:off x="668669" y="338650"/>
            <a:ext cx="8079795" cy="55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ользователь\Documents\Классный час Олимпиада\i (11)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4" y="2420888"/>
            <a:ext cx="4044627" cy="26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ocuments\Классный час Олимпиада\i (10).jpe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05" y="2348880"/>
            <a:ext cx="4171095" cy="27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Классный час Олимпиада\fa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9000"/>
            <a:ext cx="762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cuments\Классный час Олимпиада\1moscow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9" y="620689"/>
            <a:ext cx="8146891" cy="59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Классный час Олимпиада\8667.fak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0" y="959028"/>
            <a:ext cx="7184694" cy="513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74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«Олимпийский старт Кубани»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«Олимпийский старт Кубани»</dc:title>
  <dc:creator>мама</dc:creator>
  <cp:lastModifiedBy>пользователь</cp:lastModifiedBy>
  <cp:revision>18</cp:revision>
  <dcterms:created xsi:type="dcterms:W3CDTF">2013-08-22T13:21:48Z</dcterms:created>
  <dcterms:modified xsi:type="dcterms:W3CDTF">2013-09-02T20:32:13Z</dcterms:modified>
</cp:coreProperties>
</file>