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4906" y="2967335"/>
            <a:ext cx="2874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Кружево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Kcy;&amp;acy;&amp;rcy;&amp;tcy;&amp;icy;&amp;ncy;&amp;kcy;&amp;acy; 18 &amp;icy;&amp;zcy; 1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861048"/>
            <a:ext cx="3852689" cy="2790128"/>
          </a:xfrm>
          <a:prstGeom prst="rect">
            <a:avLst/>
          </a:prstGeom>
          <a:noFill/>
        </p:spPr>
      </p:pic>
      <p:pic>
        <p:nvPicPr>
          <p:cNvPr id="20484" name="Picture 4" descr="&amp;Kcy;&amp;acy;&amp;rcy;&amp;tcy;&amp;icy;&amp;ncy;&amp;kcy;&amp;acy; 3 &amp;icy;&amp;zcy; 128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895600" cy="3810000"/>
          </a:xfrm>
          <a:prstGeom prst="rect">
            <a:avLst/>
          </a:prstGeom>
          <a:noFill/>
        </p:spPr>
      </p:pic>
      <p:pic>
        <p:nvPicPr>
          <p:cNvPr id="20486" name="Picture 6" descr="&amp;Kcy;&amp;acy;&amp;rcy;&amp;tcy;&amp;icy;&amp;ncy;&amp;kcy;&amp;acy; 6 &amp;icy;&amp;zcy; 128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88640"/>
            <a:ext cx="2677666" cy="36943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836712"/>
            <a:ext cx="433131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Кружевницы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&amp;Kcy;&amp;acy;&amp;rcy;&amp;tcy;&amp;icy;&amp;ncy;&amp;kcy;&amp;acy; 6 &amp;icy;&amp;zcy; 68"/>
          <p:cNvPicPr>
            <a:picLocks noChangeAspect="1" noChangeArrowheads="1"/>
          </p:cNvPicPr>
          <p:nvPr/>
        </p:nvPicPr>
        <p:blipFill>
          <a:blip r:embed="rId2" cstate="print"/>
          <a:srcRect b="11171"/>
          <a:stretch>
            <a:fillRect/>
          </a:stretch>
        </p:blipFill>
        <p:spPr bwMode="auto">
          <a:xfrm>
            <a:off x="6084168" y="1484784"/>
            <a:ext cx="2821629" cy="3672408"/>
          </a:xfrm>
          <a:prstGeom prst="rect">
            <a:avLst/>
          </a:prstGeom>
          <a:noFill/>
        </p:spPr>
      </p:pic>
      <p:pic>
        <p:nvPicPr>
          <p:cNvPr id="5128" name="Picture 8" descr="&amp;Kcy;&amp;acy;&amp;rcy;&amp;tcy;&amp;icy;&amp;ncy;&amp;kcy;&amp;acy; 7 &amp;icy;&amp;zcy; 68"/>
          <p:cNvPicPr>
            <a:picLocks noChangeAspect="1" noChangeArrowheads="1"/>
          </p:cNvPicPr>
          <p:nvPr/>
        </p:nvPicPr>
        <p:blipFill>
          <a:blip r:embed="rId3" cstate="print"/>
          <a:srcRect b="11171"/>
          <a:stretch>
            <a:fillRect/>
          </a:stretch>
        </p:blipFill>
        <p:spPr bwMode="auto">
          <a:xfrm>
            <a:off x="231382" y="1412776"/>
            <a:ext cx="2954776" cy="3888432"/>
          </a:xfrm>
          <a:prstGeom prst="rect">
            <a:avLst/>
          </a:prstGeom>
          <a:noFill/>
        </p:spPr>
      </p:pic>
      <p:pic>
        <p:nvPicPr>
          <p:cNvPr id="5130" name="Picture 10" descr="&amp;Kcy;&amp;acy;&amp;rcy;&amp;tcy;&amp;icy;&amp;ncy;&amp;kcy;&amp;acy; 11 &amp;icy;&amp;zcy; 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708920"/>
            <a:ext cx="2438400" cy="3810000"/>
          </a:xfrm>
          <a:prstGeom prst="rect">
            <a:avLst/>
          </a:prstGeom>
          <a:noFill/>
        </p:spPr>
      </p:pic>
      <p:pic>
        <p:nvPicPr>
          <p:cNvPr id="5132" name="Picture 12" descr="&amp;Kcy;&amp;acy;&amp;rcy;&amp;tcy;&amp;icy;&amp;ncy;&amp;kcy;&amp;acy; 12 &amp;icy;&amp;zcy; 68"/>
          <p:cNvPicPr>
            <a:picLocks noChangeAspect="1" noChangeArrowheads="1"/>
          </p:cNvPicPr>
          <p:nvPr/>
        </p:nvPicPr>
        <p:blipFill>
          <a:blip r:embed="rId5" cstate="print"/>
          <a:srcRect b="11171"/>
          <a:stretch>
            <a:fillRect/>
          </a:stretch>
        </p:blipFill>
        <p:spPr bwMode="auto">
          <a:xfrm>
            <a:off x="3707904" y="188640"/>
            <a:ext cx="1696261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1001shemyvyazaniya.ru/wp-content/uploads/2010/11/vyazanie_kruj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80928"/>
            <a:ext cx="3744416" cy="3744416"/>
          </a:xfrm>
          <a:prstGeom prst="rect">
            <a:avLst/>
          </a:prstGeom>
          <a:noFill/>
        </p:spPr>
      </p:pic>
      <p:pic>
        <p:nvPicPr>
          <p:cNvPr id="19460" name="Picture 4" descr="http://www.slabenkaya.ru/_ph/4/2/113359642.jpg"/>
          <p:cNvPicPr>
            <a:picLocks noChangeAspect="1" noChangeArrowheads="1"/>
          </p:cNvPicPr>
          <p:nvPr/>
        </p:nvPicPr>
        <p:blipFill>
          <a:blip r:embed="rId3" cstate="print"/>
          <a:srcRect l="12096" r="16841"/>
          <a:stretch>
            <a:fillRect/>
          </a:stretch>
        </p:blipFill>
        <p:spPr bwMode="auto">
          <a:xfrm>
            <a:off x="395536" y="260648"/>
            <a:ext cx="3901888" cy="3514077"/>
          </a:xfrm>
          <a:prstGeom prst="rect">
            <a:avLst/>
          </a:prstGeom>
          <a:noFill/>
        </p:spPr>
      </p:pic>
      <p:pic>
        <p:nvPicPr>
          <p:cNvPr id="19462" name="Picture 6" descr="&amp;Kcy;&amp;acy;&amp;rcy;&amp;tcy;&amp;icy;&amp;ncy;&amp;kcy;&amp;acy; 15 &amp;icy;&amp;zcy; 68"/>
          <p:cNvPicPr>
            <a:picLocks noChangeAspect="1" noChangeArrowheads="1"/>
          </p:cNvPicPr>
          <p:nvPr/>
        </p:nvPicPr>
        <p:blipFill>
          <a:blip r:embed="rId4" cstate="print"/>
          <a:srcRect r="64515"/>
          <a:stretch>
            <a:fillRect/>
          </a:stretch>
        </p:blipFill>
        <p:spPr bwMode="auto">
          <a:xfrm rot="5400000">
            <a:off x="1710104" y="3050536"/>
            <a:ext cx="1800200" cy="4141304"/>
          </a:xfrm>
          <a:prstGeom prst="rect">
            <a:avLst/>
          </a:prstGeom>
          <a:noFill/>
        </p:spPr>
      </p:pic>
      <p:pic>
        <p:nvPicPr>
          <p:cNvPr id="19464" name="Picture 8" descr="&amp;Kcy;&amp;acy;&amp;rcy;&amp;tcy;&amp;icy;&amp;ncy;&amp;kcy;&amp;acy; 17 &amp;icy;&amp;zcy; 68"/>
          <p:cNvPicPr>
            <a:picLocks noChangeAspect="1" noChangeArrowheads="1"/>
          </p:cNvPicPr>
          <p:nvPr/>
        </p:nvPicPr>
        <p:blipFill>
          <a:blip r:embed="rId5" cstate="print"/>
          <a:srcRect l="45094"/>
          <a:stretch>
            <a:fillRect/>
          </a:stretch>
        </p:blipFill>
        <p:spPr bwMode="auto">
          <a:xfrm rot="5400000">
            <a:off x="6059840" y="-795143"/>
            <a:ext cx="1634504" cy="4178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Kcy;&amp;acy;&amp;rcy;&amp;tcy;&amp;icy;&amp;ncy;&amp;kcy;&amp;acy; 55 &amp;icy;&amp;zcy; 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858380" cy="5616624"/>
          </a:xfrm>
          <a:prstGeom prst="rect">
            <a:avLst/>
          </a:prstGeom>
          <a:noFill/>
        </p:spPr>
      </p:pic>
      <p:pic>
        <p:nvPicPr>
          <p:cNvPr id="4100" name="Picture 4" descr="&amp;Kcy;&amp;acy;&amp;rcy;&amp;tcy;&amp;icy;&amp;ncy;&amp;kcy;&amp;acy; 56 &amp;icy;&amp;zcy;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096770"/>
            <a:ext cx="3368030" cy="4846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Kcy;&amp;acy;&amp;rcy;&amp;tcy;&amp;icy;&amp;ncy;&amp;kcy;&amp;acy; 3 &amp;icy;&amp;zcy; 1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239400" cy="2016224"/>
          </a:xfrm>
          <a:prstGeom prst="rect">
            <a:avLst/>
          </a:prstGeom>
          <a:noFill/>
        </p:spPr>
      </p:pic>
      <p:pic>
        <p:nvPicPr>
          <p:cNvPr id="3076" name="Picture 4" descr="http://s016.radikal.ru/i336/1201/70/c1e348f60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636912"/>
            <a:ext cx="5076825" cy="3800476"/>
          </a:xfrm>
          <a:prstGeom prst="rect">
            <a:avLst/>
          </a:prstGeom>
          <a:noFill/>
        </p:spPr>
      </p:pic>
      <p:pic>
        <p:nvPicPr>
          <p:cNvPr id="3078" name="Picture 6" descr="&amp;Kcy;&amp;acy;&amp;rcy;&amp;tcy;&amp;icy;&amp;ncy;&amp;kcy;&amp;acy; 19 &amp;icy;&amp;zcy; 162"/>
          <p:cNvPicPr>
            <a:picLocks noChangeAspect="1" noChangeArrowheads="1"/>
          </p:cNvPicPr>
          <p:nvPr/>
        </p:nvPicPr>
        <p:blipFill>
          <a:blip r:embed="rId4" cstate="print"/>
          <a:srcRect l="2528" r="46904"/>
          <a:stretch>
            <a:fillRect/>
          </a:stretch>
        </p:blipFill>
        <p:spPr bwMode="auto">
          <a:xfrm>
            <a:off x="467544" y="2852936"/>
            <a:ext cx="1440160" cy="3810000"/>
          </a:xfrm>
          <a:prstGeom prst="rect">
            <a:avLst/>
          </a:prstGeom>
          <a:noFill/>
        </p:spPr>
      </p:pic>
      <p:pic>
        <p:nvPicPr>
          <p:cNvPr id="3080" name="Picture 8" descr="&amp;Kcy;&amp;acy;&amp;rcy;&amp;tcy;&amp;icy;&amp;ncy;&amp;kcy;&amp;acy; 21 &amp;icy;&amp;zcy; 161"/>
          <p:cNvPicPr>
            <a:picLocks noChangeAspect="1" noChangeArrowheads="1"/>
          </p:cNvPicPr>
          <p:nvPr/>
        </p:nvPicPr>
        <p:blipFill>
          <a:blip r:embed="rId5" cstate="print"/>
          <a:srcRect l="2528" r="49432"/>
          <a:stretch>
            <a:fillRect/>
          </a:stretch>
        </p:blipFill>
        <p:spPr bwMode="auto">
          <a:xfrm>
            <a:off x="2051720" y="2852936"/>
            <a:ext cx="1368152" cy="3810000"/>
          </a:xfrm>
          <a:prstGeom prst="rect">
            <a:avLst/>
          </a:prstGeom>
          <a:noFill/>
        </p:spPr>
      </p:pic>
      <p:pic>
        <p:nvPicPr>
          <p:cNvPr id="3082" name="Picture 10" descr="&amp;Kcy;&amp;acy;&amp;rcy;&amp;tcy;&amp;icy;&amp;ncy;&amp;kcy;&amp;acy; 22 &amp;icy;&amp;zcy; 161"/>
          <p:cNvPicPr>
            <a:picLocks noChangeAspect="1" noChangeArrowheads="1"/>
          </p:cNvPicPr>
          <p:nvPr/>
        </p:nvPicPr>
        <p:blipFill>
          <a:blip r:embed="rId6" cstate="print"/>
          <a:srcRect r="51960"/>
          <a:stretch>
            <a:fillRect/>
          </a:stretch>
        </p:blipFill>
        <p:spPr bwMode="auto">
          <a:xfrm rot="5400000">
            <a:off x="5530407" y="-1345831"/>
            <a:ext cx="1800200" cy="5013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Kcy;&amp;acy;&amp;rcy;&amp;tcy;&amp;icy;&amp;ncy;&amp;kcy;&amp;acy; 29 &amp;icy;&amp;zcy; 161"/>
          <p:cNvPicPr>
            <a:picLocks noChangeAspect="1" noChangeArrowheads="1"/>
          </p:cNvPicPr>
          <p:nvPr/>
        </p:nvPicPr>
        <p:blipFill>
          <a:blip r:embed="rId2" cstate="print"/>
          <a:srcRect r="54765"/>
          <a:stretch>
            <a:fillRect/>
          </a:stretch>
        </p:blipFill>
        <p:spPr bwMode="auto">
          <a:xfrm>
            <a:off x="179512" y="260648"/>
            <a:ext cx="1584176" cy="5112568"/>
          </a:xfrm>
          <a:prstGeom prst="rect">
            <a:avLst/>
          </a:prstGeom>
          <a:noFill/>
        </p:spPr>
      </p:pic>
      <p:pic>
        <p:nvPicPr>
          <p:cNvPr id="2052" name="Picture 4" descr="&amp;Kcy;&amp;acy;&amp;rcy;&amp;tcy;&amp;icy;&amp;ncy;&amp;kcy;&amp;acy; 32 &amp;icy;&amp;zcy; 1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7912" y="3933056"/>
            <a:ext cx="2765948" cy="2793887"/>
          </a:xfrm>
          <a:prstGeom prst="rect">
            <a:avLst/>
          </a:prstGeom>
          <a:noFill/>
        </p:spPr>
      </p:pic>
      <p:pic>
        <p:nvPicPr>
          <p:cNvPr id="2054" name="Picture 6" descr="&amp;Kcy;&amp;acy;&amp;rcy;&amp;tcy;&amp;icy;&amp;ncy;&amp;kcy;&amp;acy; 34 &amp;icy;&amp;zcy; 1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692696"/>
            <a:ext cx="2714625" cy="3810000"/>
          </a:xfrm>
          <a:prstGeom prst="rect">
            <a:avLst/>
          </a:prstGeom>
          <a:noFill/>
        </p:spPr>
      </p:pic>
      <p:pic>
        <p:nvPicPr>
          <p:cNvPr id="2056" name="Picture 8" descr="&amp;Kcy;&amp;acy;&amp;rcy;&amp;tcy;&amp;icy;&amp;ncy;&amp;kcy;&amp;acy; 36 &amp;icy;&amp;zcy; 161"/>
          <p:cNvPicPr>
            <a:picLocks noChangeAspect="1" noChangeArrowheads="1"/>
          </p:cNvPicPr>
          <p:nvPr/>
        </p:nvPicPr>
        <p:blipFill>
          <a:blip r:embed="rId5" cstate="print"/>
          <a:srcRect r="-18963" b="-6192"/>
          <a:stretch>
            <a:fillRect/>
          </a:stretch>
        </p:blipFill>
        <p:spPr bwMode="auto">
          <a:xfrm>
            <a:off x="5796136" y="188640"/>
            <a:ext cx="2808312" cy="3804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67544" y="692696"/>
            <a:ext cx="82809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467544" y="2132856"/>
            <a:ext cx="82809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55576" y="404664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195736" y="476672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524328" y="404664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652120" y="476672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851920" y="332656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авнобедренный треугольник 12"/>
          <p:cNvSpPr/>
          <p:nvPr/>
        </p:nvSpPr>
        <p:spPr>
          <a:xfrm rot="10800000">
            <a:off x="755576" y="692696"/>
            <a:ext cx="1440160" cy="14401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&amp;Kcy;&amp;acy;&amp;rcy;&amp;tcy;&amp;icy;&amp;ncy;&amp;kcy;&amp;acy; 3 &amp;icy;&amp;zcy; 8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4762500" cy="2276475"/>
          </a:xfrm>
          <a:prstGeom prst="rect">
            <a:avLst/>
          </a:prstGeom>
          <a:noFill/>
        </p:spPr>
      </p:pic>
      <p:pic>
        <p:nvPicPr>
          <p:cNvPr id="1028" name="Picture 4" descr="&amp;Kcy;&amp;acy;&amp;rcy;&amp;tcy;&amp;icy;&amp;ncy;&amp;kcy;&amp;acy; 31 &amp;icy;&amp;zcy; 8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348879"/>
            <a:ext cx="1210816" cy="4324343"/>
          </a:xfrm>
          <a:prstGeom prst="rect">
            <a:avLst/>
          </a:prstGeom>
          <a:noFill/>
        </p:spPr>
      </p:pic>
      <p:pic>
        <p:nvPicPr>
          <p:cNvPr id="1030" name="Picture 6" descr="&amp;Kcy;&amp;acy;&amp;rcy;&amp;tcy;&amp;icy;&amp;ncy;&amp;kcy;&amp;acy; 41 &amp;icy;&amp;zcy; 8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11545" y="4049495"/>
            <a:ext cx="2170669" cy="3089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4</cp:revision>
  <dcterms:created xsi:type="dcterms:W3CDTF">2012-05-18T02:12:27Z</dcterms:created>
  <dcterms:modified xsi:type="dcterms:W3CDTF">2012-05-18T02:41:40Z</dcterms:modified>
</cp:coreProperties>
</file>