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1" r:id="rId4"/>
    <p:sldId id="262" r:id="rId5"/>
    <p:sldId id="263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204864"/>
            <a:ext cx="564109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расположить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зор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(композиция)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394" y="2420888"/>
            <a:ext cx="4049742" cy="400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83568" y="1772816"/>
            <a:ext cx="3816424" cy="3744416"/>
          </a:xfrm>
          <a:prstGeom prst="ellips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3058360">
            <a:off x="1290681" y="1889542"/>
            <a:ext cx="1124314" cy="1728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3529195">
            <a:off x="2642148" y="3462283"/>
            <a:ext cx="1353863" cy="17479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015012" y="2117558"/>
            <a:ext cx="1257577" cy="3137836"/>
          </a:xfrm>
          <a:custGeom>
            <a:avLst/>
            <a:gdLst>
              <a:gd name="connsiteX0" fmla="*/ 333552 w 1257577"/>
              <a:gd name="connsiteY0" fmla="*/ 3137836 h 3137836"/>
              <a:gd name="connsiteX1" fmla="*/ 314302 w 1257577"/>
              <a:gd name="connsiteY1" fmla="*/ 3089709 h 3137836"/>
              <a:gd name="connsiteX2" fmla="*/ 295051 w 1257577"/>
              <a:gd name="connsiteY2" fmla="*/ 3031958 h 3137836"/>
              <a:gd name="connsiteX3" fmla="*/ 266175 w 1257577"/>
              <a:gd name="connsiteY3" fmla="*/ 3022333 h 3137836"/>
              <a:gd name="connsiteX4" fmla="*/ 198799 w 1257577"/>
              <a:gd name="connsiteY4" fmla="*/ 2935705 h 3137836"/>
              <a:gd name="connsiteX5" fmla="*/ 150672 w 1257577"/>
              <a:gd name="connsiteY5" fmla="*/ 2887579 h 3137836"/>
              <a:gd name="connsiteX6" fmla="*/ 131422 w 1257577"/>
              <a:gd name="connsiteY6" fmla="*/ 2829827 h 3137836"/>
              <a:gd name="connsiteX7" fmla="*/ 121796 w 1257577"/>
              <a:gd name="connsiteY7" fmla="*/ 2800951 h 3137836"/>
              <a:gd name="connsiteX8" fmla="*/ 102546 w 1257577"/>
              <a:gd name="connsiteY8" fmla="*/ 2762450 h 3137836"/>
              <a:gd name="connsiteX9" fmla="*/ 92921 w 1257577"/>
              <a:gd name="connsiteY9" fmla="*/ 2695074 h 3137836"/>
              <a:gd name="connsiteX10" fmla="*/ 73670 w 1257577"/>
              <a:gd name="connsiteY10" fmla="*/ 2666198 h 3137836"/>
              <a:gd name="connsiteX11" fmla="*/ 54420 w 1257577"/>
              <a:gd name="connsiteY11" fmla="*/ 2560320 h 3137836"/>
              <a:gd name="connsiteX12" fmla="*/ 15919 w 1257577"/>
              <a:gd name="connsiteY12" fmla="*/ 2473693 h 3137836"/>
              <a:gd name="connsiteX13" fmla="*/ 15919 w 1257577"/>
              <a:gd name="connsiteY13" fmla="*/ 2156059 h 3137836"/>
              <a:gd name="connsiteX14" fmla="*/ 25544 w 1257577"/>
              <a:gd name="connsiteY14" fmla="*/ 2127183 h 3137836"/>
              <a:gd name="connsiteX15" fmla="*/ 35169 w 1257577"/>
              <a:gd name="connsiteY15" fmla="*/ 2079057 h 3137836"/>
              <a:gd name="connsiteX16" fmla="*/ 64045 w 1257577"/>
              <a:gd name="connsiteY16" fmla="*/ 2011680 h 3137836"/>
              <a:gd name="connsiteX17" fmla="*/ 83295 w 1257577"/>
              <a:gd name="connsiteY17" fmla="*/ 1982804 h 3137836"/>
              <a:gd name="connsiteX18" fmla="*/ 112171 w 1257577"/>
              <a:gd name="connsiteY18" fmla="*/ 1896177 h 3137836"/>
              <a:gd name="connsiteX19" fmla="*/ 121796 w 1257577"/>
              <a:gd name="connsiteY19" fmla="*/ 1857676 h 3137836"/>
              <a:gd name="connsiteX20" fmla="*/ 189173 w 1257577"/>
              <a:gd name="connsiteY20" fmla="*/ 1790299 h 3137836"/>
              <a:gd name="connsiteX21" fmla="*/ 237300 w 1257577"/>
              <a:gd name="connsiteY21" fmla="*/ 1732547 h 3137836"/>
              <a:gd name="connsiteX22" fmla="*/ 266175 w 1257577"/>
              <a:gd name="connsiteY22" fmla="*/ 1713297 h 3137836"/>
              <a:gd name="connsiteX23" fmla="*/ 333552 w 1257577"/>
              <a:gd name="connsiteY23" fmla="*/ 1665170 h 3137836"/>
              <a:gd name="connsiteX24" fmla="*/ 362428 w 1257577"/>
              <a:gd name="connsiteY24" fmla="*/ 1655545 h 3137836"/>
              <a:gd name="connsiteX25" fmla="*/ 400929 w 1257577"/>
              <a:gd name="connsiteY25" fmla="*/ 1636295 h 3137836"/>
              <a:gd name="connsiteX26" fmla="*/ 458681 w 1257577"/>
              <a:gd name="connsiteY26" fmla="*/ 1617044 h 3137836"/>
              <a:gd name="connsiteX27" fmla="*/ 545308 w 1257577"/>
              <a:gd name="connsiteY27" fmla="*/ 1588168 h 3137836"/>
              <a:gd name="connsiteX28" fmla="*/ 583809 w 1257577"/>
              <a:gd name="connsiteY28" fmla="*/ 1578543 h 3137836"/>
              <a:gd name="connsiteX29" fmla="*/ 680062 w 1257577"/>
              <a:gd name="connsiteY29" fmla="*/ 1520791 h 3137836"/>
              <a:gd name="connsiteX30" fmla="*/ 699312 w 1257577"/>
              <a:gd name="connsiteY30" fmla="*/ 1491916 h 3137836"/>
              <a:gd name="connsiteX31" fmla="*/ 757064 w 1257577"/>
              <a:gd name="connsiteY31" fmla="*/ 1472665 h 3137836"/>
              <a:gd name="connsiteX32" fmla="*/ 785940 w 1257577"/>
              <a:gd name="connsiteY32" fmla="*/ 1453415 h 3137836"/>
              <a:gd name="connsiteX33" fmla="*/ 843691 w 1257577"/>
              <a:gd name="connsiteY33" fmla="*/ 1424539 h 3137836"/>
              <a:gd name="connsiteX34" fmla="*/ 920693 w 1257577"/>
              <a:gd name="connsiteY34" fmla="*/ 1347537 h 3137836"/>
              <a:gd name="connsiteX35" fmla="*/ 978445 w 1257577"/>
              <a:gd name="connsiteY35" fmla="*/ 1280160 h 3137836"/>
              <a:gd name="connsiteX36" fmla="*/ 1016946 w 1257577"/>
              <a:gd name="connsiteY36" fmla="*/ 1251284 h 3137836"/>
              <a:gd name="connsiteX37" fmla="*/ 1026571 w 1257577"/>
              <a:gd name="connsiteY37" fmla="*/ 1222408 h 3137836"/>
              <a:gd name="connsiteX38" fmla="*/ 1074697 w 1257577"/>
              <a:gd name="connsiteY38" fmla="*/ 1164657 h 3137836"/>
              <a:gd name="connsiteX39" fmla="*/ 1113199 w 1257577"/>
              <a:gd name="connsiteY39" fmla="*/ 1087655 h 3137836"/>
              <a:gd name="connsiteX40" fmla="*/ 1132449 w 1257577"/>
              <a:gd name="connsiteY40" fmla="*/ 1039528 h 3137836"/>
              <a:gd name="connsiteX41" fmla="*/ 1161325 w 1257577"/>
              <a:gd name="connsiteY41" fmla="*/ 1001027 h 3137836"/>
              <a:gd name="connsiteX42" fmla="*/ 1170950 w 1257577"/>
              <a:gd name="connsiteY42" fmla="*/ 972151 h 3137836"/>
              <a:gd name="connsiteX43" fmla="*/ 1190201 w 1257577"/>
              <a:gd name="connsiteY43" fmla="*/ 933650 h 3137836"/>
              <a:gd name="connsiteX44" fmla="*/ 1199826 w 1257577"/>
              <a:gd name="connsiteY44" fmla="*/ 875899 h 3137836"/>
              <a:gd name="connsiteX45" fmla="*/ 1209451 w 1257577"/>
              <a:gd name="connsiteY45" fmla="*/ 827773 h 3137836"/>
              <a:gd name="connsiteX46" fmla="*/ 1238327 w 1257577"/>
              <a:gd name="connsiteY46" fmla="*/ 510139 h 3137836"/>
              <a:gd name="connsiteX47" fmla="*/ 1247952 w 1257577"/>
              <a:gd name="connsiteY47" fmla="*/ 452387 h 3137836"/>
              <a:gd name="connsiteX48" fmla="*/ 1257577 w 1257577"/>
              <a:gd name="connsiteY48" fmla="*/ 413886 h 3137836"/>
              <a:gd name="connsiteX49" fmla="*/ 1247952 w 1257577"/>
              <a:gd name="connsiteY49" fmla="*/ 240631 h 3137836"/>
              <a:gd name="connsiteX50" fmla="*/ 1238327 w 1257577"/>
              <a:gd name="connsiteY50" fmla="*/ 182880 h 3137836"/>
              <a:gd name="connsiteX51" fmla="*/ 1209451 w 1257577"/>
              <a:gd name="connsiteY51" fmla="*/ 134754 h 3137836"/>
              <a:gd name="connsiteX52" fmla="*/ 1180575 w 1257577"/>
              <a:gd name="connsiteY52" fmla="*/ 125128 h 3137836"/>
              <a:gd name="connsiteX53" fmla="*/ 1170950 w 1257577"/>
              <a:gd name="connsiteY53" fmla="*/ 86627 h 3137836"/>
              <a:gd name="connsiteX54" fmla="*/ 1142074 w 1257577"/>
              <a:gd name="connsiteY54" fmla="*/ 67377 h 3137836"/>
              <a:gd name="connsiteX55" fmla="*/ 1074697 w 1257577"/>
              <a:gd name="connsiteY55" fmla="*/ 48126 h 3137836"/>
              <a:gd name="connsiteX56" fmla="*/ 1036196 w 1257577"/>
              <a:gd name="connsiteY56" fmla="*/ 28876 h 3137836"/>
              <a:gd name="connsiteX57" fmla="*/ 939944 w 1257577"/>
              <a:gd name="connsiteY57" fmla="*/ 0 h 3137836"/>
              <a:gd name="connsiteX58" fmla="*/ 603060 w 1257577"/>
              <a:gd name="connsiteY58" fmla="*/ 19250 h 3137836"/>
              <a:gd name="connsiteX59" fmla="*/ 535683 w 1257577"/>
              <a:gd name="connsiteY59" fmla="*/ 28876 h 3137836"/>
              <a:gd name="connsiteX60" fmla="*/ 477931 w 1257577"/>
              <a:gd name="connsiteY60" fmla="*/ 67377 h 3137836"/>
              <a:gd name="connsiteX61" fmla="*/ 449055 w 1257577"/>
              <a:gd name="connsiteY61" fmla="*/ 77002 h 3137836"/>
              <a:gd name="connsiteX62" fmla="*/ 381679 w 1257577"/>
              <a:gd name="connsiteY62" fmla="*/ 96253 h 313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57577" h="3137836">
                <a:moveTo>
                  <a:pt x="333552" y="3137836"/>
                </a:moveTo>
                <a:cubicBezTo>
                  <a:pt x="327135" y="3121794"/>
                  <a:pt x="320207" y="3105947"/>
                  <a:pt x="314302" y="3089709"/>
                </a:cubicBezTo>
                <a:cubicBezTo>
                  <a:pt x="307367" y="3070639"/>
                  <a:pt x="306846" y="3048470"/>
                  <a:pt x="295051" y="3031958"/>
                </a:cubicBezTo>
                <a:cubicBezTo>
                  <a:pt x="289154" y="3023702"/>
                  <a:pt x="275800" y="3025541"/>
                  <a:pt x="266175" y="3022333"/>
                </a:cubicBezTo>
                <a:cubicBezTo>
                  <a:pt x="168871" y="2876375"/>
                  <a:pt x="274188" y="3026173"/>
                  <a:pt x="198799" y="2935705"/>
                </a:cubicBezTo>
                <a:cubicBezTo>
                  <a:pt x="158696" y="2887581"/>
                  <a:pt x="203608" y="2922869"/>
                  <a:pt x="150672" y="2887579"/>
                </a:cubicBezTo>
                <a:lnTo>
                  <a:pt x="131422" y="2829827"/>
                </a:lnTo>
                <a:cubicBezTo>
                  <a:pt x="128214" y="2820202"/>
                  <a:pt x="126333" y="2810026"/>
                  <a:pt x="121796" y="2800951"/>
                </a:cubicBezTo>
                <a:lnTo>
                  <a:pt x="102546" y="2762450"/>
                </a:lnTo>
                <a:cubicBezTo>
                  <a:pt x="99338" y="2739991"/>
                  <a:pt x="99440" y="2716804"/>
                  <a:pt x="92921" y="2695074"/>
                </a:cubicBezTo>
                <a:cubicBezTo>
                  <a:pt x="89597" y="2683994"/>
                  <a:pt x="77732" y="2677030"/>
                  <a:pt x="73670" y="2666198"/>
                </a:cubicBezTo>
                <a:cubicBezTo>
                  <a:pt x="68276" y="2651813"/>
                  <a:pt x="57122" y="2571129"/>
                  <a:pt x="54420" y="2560320"/>
                </a:cubicBezTo>
                <a:cubicBezTo>
                  <a:pt x="40675" y="2505340"/>
                  <a:pt x="41201" y="2511616"/>
                  <a:pt x="15919" y="2473693"/>
                </a:cubicBezTo>
                <a:cubicBezTo>
                  <a:pt x="5462" y="2316851"/>
                  <a:pt x="0" y="2323210"/>
                  <a:pt x="15919" y="2156059"/>
                </a:cubicBezTo>
                <a:cubicBezTo>
                  <a:pt x="16881" y="2145959"/>
                  <a:pt x="23083" y="2137026"/>
                  <a:pt x="25544" y="2127183"/>
                </a:cubicBezTo>
                <a:cubicBezTo>
                  <a:pt x="29512" y="2111312"/>
                  <a:pt x="31201" y="2094928"/>
                  <a:pt x="35169" y="2079057"/>
                </a:cubicBezTo>
                <a:cubicBezTo>
                  <a:pt x="41169" y="2055058"/>
                  <a:pt x="51800" y="2033109"/>
                  <a:pt x="64045" y="2011680"/>
                </a:cubicBezTo>
                <a:cubicBezTo>
                  <a:pt x="69784" y="2001636"/>
                  <a:pt x="78597" y="1993375"/>
                  <a:pt x="83295" y="1982804"/>
                </a:cubicBezTo>
                <a:cubicBezTo>
                  <a:pt x="83301" y="1982790"/>
                  <a:pt x="107356" y="1910622"/>
                  <a:pt x="112171" y="1896177"/>
                </a:cubicBezTo>
                <a:cubicBezTo>
                  <a:pt x="116354" y="1883627"/>
                  <a:pt x="114015" y="1868374"/>
                  <a:pt x="121796" y="1857676"/>
                </a:cubicBezTo>
                <a:cubicBezTo>
                  <a:pt x="140477" y="1831989"/>
                  <a:pt x="171554" y="1816726"/>
                  <a:pt x="189173" y="1790299"/>
                </a:cubicBezTo>
                <a:cubicBezTo>
                  <a:pt x="208102" y="1761906"/>
                  <a:pt x="209508" y="1755707"/>
                  <a:pt x="237300" y="1732547"/>
                </a:cubicBezTo>
                <a:cubicBezTo>
                  <a:pt x="246187" y="1725141"/>
                  <a:pt x="256762" y="1720021"/>
                  <a:pt x="266175" y="1713297"/>
                </a:cubicBezTo>
                <a:cubicBezTo>
                  <a:pt x="276347" y="1706032"/>
                  <a:pt x="318431" y="1672731"/>
                  <a:pt x="333552" y="1665170"/>
                </a:cubicBezTo>
                <a:cubicBezTo>
                  <a:pt x="342627" y="1660633"/>
                  <a:pt x="353102" y="1659542"/>
                  <a:pt x="362428" y="1655545"/>
                </a:cubicBezTo>
                <a:cubicBezTo>
                  <a:pt x="375616" y="1649893"/>
                  <a:pt x="387607" y="1641624"/>
                  <a:pt x="400929" y="1636295"/>
                </a:cubicBezTo>
                <a:cubicBezTo>
                  <a:pt x="419770" y="1628759"/>
                  <a:pt x="439430" y="1623461"/>
                  <a:pt x="458681" y="1617044"/>
                </a:cubicBezTo>
                <a:lnTo>
                  <a:pt x="545308" y="1588168"/>
                </a:lnTo>
                <a:cubicBezTo>
                  <a:pt x="557858" y="1583984"/>
                  <a:pt x="570975" y="1581751"/>
                  <a:pt x="583809" y="1578543"/>
                </a:cubicBezTo>
                <a:cubicBezTo>
                  <a:pt x="653500" y="1532083"/>
                  <a:pt x="620867" y="1550389"/>
                  <a:pt x="680062" y="1520791"/>
                </a:cubicBezTo>
                <a:cubicBezTo>
                  <a:pt x="686479" y="1511166"/>
                  <a:pt x="689503" y="1498047"/>
                  <a:pt x="699312" y="1491916"/>
                </a:cubicBezTo>
                <a:cubicBezTo>
                  <a:pt x="716520" y="1481161"/>
                  <a:pt x="757064" y="1472665"/>
                  <a:pt x="757064" y="1472665"/>
                </a:cubicBezTo>
                <a:cubicBezTo>
                  <a:pt x="766689" y="1466248"/>
                  <a:pt x="775593" y="1458588"/>
                  <a:pt x="785940" y="1453415"/>
                </a:cubicBezTo>
                <a:cubicBezTo>
                  <a:pt x="865640" y="1413564"/>
                  <a:pt x="760936" y="1479707"/>
                  <a:pt x="843691" y="1424539"/>
                </a:cubicBezTo>
                <a:cubicBezTo>
                  <a:pt x="873289" y="1365345"/>
                  <a:pt x="851003" y="1393997"/>
                  <a:pt x="920693" y="1347537"/>
                </a:cubicBezTo>
                <a:cubicBezTo>
                  <a:pt x="952125" y="1326582"/>
                  <a:pt x="951758" y="1306847"/>
                  <a:pt x="978445" y="1280160"/>
                </a:cubicBezTo>
                <a:cubicBezTo>
                  <a:pt x="989789" y="1268816"/>
                  <a:pt x="1004112" y="1260909"/>
                  <a:pt x="1016946" y="1251284"/>
                </a:cubicBezTo>
                <a:cubicBezTo>
                  <a:pt x="1020154" y="1241659"/>
                  <a:pt x="1020943" y="1230850"/>
                  <a:pt x="1026571" y="1222408"/>
                </a:cubicBezTo>
                <a:cubicBezTo>
                  <a:pt x="1087684" y="1130740"/>
                  <a:pt x="1027452" y="1251272"/>
                  <a:pt x="1074697" y="1164657"/>
                </a:cubicBezTo>
                <a:cubicBezTo>
                  <a:pt x="1088439" y="1139464"/>
                  <a:pt x="1102542" y="1114300"/>
                  <a:pt x="1113199" y="1087655"/>
                </a:cubicBezTo>
                <a:cubicBezTo>
                  <a:pt x="1119616" y="1071613"/>
                  <a:pt x="1124058" y="1054632"/>
                  <a:pt x="1132449" y="1039528"/>
                </a:cubicBezTo>
                <a:cubicBezTo>
                  <a:pt x="1140240" y="1025505"/>
                  <a:pt x="1151700" y="1013861"/>
                  <a:pt x="1161325" y="1001027"/>
                </a:cubicBezTo>
                <a:cubicBezTo>
                  <a:pt x="1164533" y="991402"/>
                  <a:pt x="1166953" y="981477"/>
                  <a:pt x="1170950" y="972151"/>
                </a:cubicBezTo>
                <a:cubicBezTo>
                  <a:pt x="1176602" y="958963"/>
                  <a:pt x="1186078" y="947393"/>
                  <a:pt x="1190201" y="933650"/>
                </a:cubicBezTo>
                <a:cubicBezTo>
                  <a:pt x="1195809" y="914957"/>
                  <a:pt x="1196335" y="895100"/>
                  <a:pt x="1199826" y="875899"/>
                </a:cubicBezTo>
                <a:cubicBezTo>
                  <a:pt x="1202752" y="859803"/>
                  <a:pt x="1206243" y="843815"/>
                  <a:pt x="1209451" y="827773"/>
                </a:cubicBezTo>
                <a:cubicBezTo>
                  <a:pt x="1224355" y="634029"/>
                  <a:pt x="1218521" y="638883"/>
                  <a:pt x="1238327" y="510139"/>
                </a:cubicBezTo>
                <a:cubicBezTo>
                  <a:pt x="1241294" y="490850"/>
                  <a:pt x="1244125" y="471524"/>
                  <a:pt x="1247952" y="452387"/>
                </a:cubicBezTo>
                <a:cubicBezTo>
                  <a:pt x="1250546" y="439415"/>
                  <a:pt x="1254369" y="426720"/>
                  <a:pt x="1257577" y="413886"/>
                </a:cubicBezTo>
                <a:cubicBezTo>
                  <a:pt x="1254369" y="356134"/>
                  <a:pt x="1252755" y="298272"/>
                  <a:pt x="1247952" y="240631"/>
                </a:cubicBezTo>
                <a:cubicBezTo>
                  <a:pt x="1246331" y="221183"/>
                  <a:pt x="1244996" y="201221"/>
                  <a:pt x="1238327" y="182880"/>
                </a:cubicBezTo>
                <a:cubicBezTo>
                  <a:pt x="1231934" y="165298"/>
                  <a:pt x="1222680" y="147983"/>
                  <a:pt x="1209451" y="134754"/>
                </a:cubicBezTo>
                <a:cubicBezTo>
                  <a:pt x="1202277" y="127580"/>
                  <a:pt x="1190200" y="128337"/>
                  <a:pt x="1180575" y="125128"/>
                </a:cubicBezTo>
                <a:cubicBezTo>
                  <a:pt x="1177367" y="112294"/>
                  <a:pt x="1178288" y="97634"/>
                  <a:pt x="1170950" y="86627"/>
                </a:cubicBezTo>
                <a:cubicBezTo>
                  <a:pt x="1164533" y="77002"/>
                  <a:pt x="1152421" y="72550"/>
                  <a:pt x="1142074" y="67377"/>
                </a:cubicBezTo>
                <a:cubicBezTo>
                  <a:pt x="1128259" y="60469"/>
                  <a:pt x="1087042" y="51212"/>
                  <a:pt x="1074697" y="48126"/>
                </a:cubicBezTo>
                <a:cubicBezTo>
                  <a:pt x="1061863" y="41709"/>
                  <a:pt x="1049518" y="34205"/>
                  <a:pt x="1036196" y="28876"/>
                </a:cubicBezTo>
                <a:cubicBezTo>
                  <a:pt x="997134" y="13251"/>
                  <a:pt x="977766" y="9455"/>
                  <a:pt x="939944" y="0"/>
                </a:cubicBezTo>
                <a:lnTo>
                  <a:pt x="603060" y="19250"/>
                </a:lnTo>
                <a:cubicBezTo>
                  <a:pt x="580431" y="20866"/>
                  <a:pt x="556858" y="20732"/>
                  <a:pt x="535683" y="28876"/>
                </a:cubicBezTo>
                <a:cubicBezTo>
                  <a:pt x="514089" y="37182"/>
                  <a:pt x="499880" y="60061"/>
                  <a:pt x="477931" y="67377"/>
                </a:cubicBezTo>
                <a:lnTo>
                  <a:pt x="449055" y="77002"/>
                </a:lnTo>
                <a:cubicBezTo>
                  <a:pt x="409502" y="103372"/>
                  <a:pt x="431748" y="96253"/>
                  <a:pt x="381679" y="9625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267744" y="2204864"/>
            <a:ext cx="587141" cy="3128211"/>
          </a:xfrm>
          <a:custGeom>
            <a:avLst/>
            <a:gdLst>
              <a:gd name="connsiteX0" fmla="*/ 211756 w 587141"/>
              <a:gd name="connsiteY0" fmla="*/ 3128211 h 3128211"/>
              <a:gd name="connsiteX1" fmla="*/ 154005 w 587141"/>
              <a:gd name="connsiteY1" fmla="*/ 3051209 h 3128211"/>
              <a:gd name="connsiteX2" fmla="*/ 144379 w 587141"/>
              <a:gd name="connsiteY2" fmla="*/ 3022333 h 3128211"/>
              <a:gd name="connsiteX3" fmla="*/ 125129 w 587141"/>
              <a:gd name="connsiteY3" fmla="*/ 2993457 h 3128211"/>
              <a:gd name="connsiteX4" fmla="*/ 105878 w 587141"/>
              <a:gd name="connsiteY4" fmla="*/ 2935706 h 3128211"/>
              <a:gd name="connsiteX5" fmla="*/ 96253 w 587141"/>
              <a:gd name="connsiteY5" fmla="*/ 2906830 h 3128211"/>
              <a:gd name="connsiteX6" fmla="*/ 77002 w 587141"/>
              <a:gd name="connsiteY6" fmla="*/ 2877954 h 3128211"/>
              <a:gd name="connsiteX7" fmla="*/ 57752 w 587141"/>
              <a:gd name="connsiteY7" fmla="*/ 2762451 h 3128211"/>
              <a:gd name="connsiteX8" fmla="*/ 28876 w 587141"/>
              <a:gd name="connsiteY8" fmla="*/ 2675824 h 3128211"/>
              <a:gd name="connsiteX9" fmla="*/ 19251 w 587141"/>
              <a:gd name="connsiteY9" fmla="*/ 2608447 h 3128211"/>
              <a:gd name="connsiteX10" fmla="*/ 9626 w 587141"/>
              <a:gd name="connsiteY10" fmla="*/ 2569946 h 3128211"/>
              <a:gd name="connsiteX11" fmla="*/ 0 w 587141"/>
              <a:gd name="connsiteY11" fmla="*/ 2454443 h 3128211"/>
              <a:gd name="connsiteX12" fmla="*/ 9626 w 587141"/>
              <a:gd name="connsiteY12" fmla="*/ 1963554 h 3128211"/>
              <a:gd name="connsiteX13" fmla="*/ 19251 w 587141"/>
              <a:gd name="connsiteY13" fmla="*/ 1934678 h 3128211"/>
              <a:gd name="connsiteX14" fmla="*/ 86628 w 587141"/>
              <a:gd name="connsiteY14" fmla="*/ 1819175 h 3128211"/>
              <a:gd name="connsiteX15" fmla="*/ 115504 w 587141"/>
              <a:gd name="connsiteY15" fmla="*/ 1751798 h 3128211"/>
              <a:gd name="connsiteX16" fmla="*/ 134754 w 587141"/>
              <a:gd name="connsiteY16" fmla="*/ 1722923 h 3128211"/>
              <a:gd name="connsiteX17" fmla="*/ 173255 w 587141"/>
              <a:gd name="connsiteY17" fmla="*/ 1645920 h 3128211"/>
              <a:gd name="connsiteX18" fmla="*/ 192506 w 587141"/>
              <a:gd name="connsiteY18" fmla="*/ 1607419 h 3128211"/>
              <a:gd name="connsiteX19" fmla="*/ 211756 w 587141"/>
              <a:gd name="connsiteY19" fmla="*/ 1559293 h 3128211"/>
              <a:gd name="connsiteX20" fmla="*/ 250257 w 587141"/>
              <a:gd name="connsiteY20" fmla="*/ 1501541 h 3128211"/>
              <a:gd name="connsiteX21" fmla="*/ 259882 w 587141"/>
              <a:gd name="connsiteY21" fmla="*/ 1463040 h 3128211"/>
              <a:gd name="connsiteX22" fmla="*/ 298384 w 587141"/>
              <a:gd name="connsiteY22" fmla="*/ 1395664 h 3128211"/>
              <a:gd name="connsiteX23" fmla="*/ 317634 w 587141"/>
              <a:gd name="connsiteY23" fmla="*/ 1357163 h 3128211"/>
              <a:gd name="connsiteX24" fmla="*/ 327259 w 587141"/>
              <a:gd name="connsiteY24" fmla="*/ 1318661 h 3128211"/>
              <a:gd name="connsiteX25" fmla="*/ 346510 w 587141"/>
              <a:gd name="connsiteY25" fmla="*/ 1280160 h 3128211"/>
              <a:gd name="connsiteX26" fmla="*/ 365760 w 587141"/>
              <a:gd name="connsiteY26" fmla="*/ 1193533 h 3128211"/>
              <a:gd name="connsiteX27" fmla="*/ 385011 w 587141"/>
              <a:gd name="connsiteY27" fmla="*/ 1164657 h 3128211"/>
              <a:gd name="connsiteX28" fmla="*/ 423512 w 587141"/>
              <a:gd name="connsiteY28" fmla="*/ 1106906 h 3128211"/>
              <a:gd name="connsiteX29" fmla="*/ 433137 w 587141"/>
              <a:gd name="connsiteY29" fmla="*/ 1078030 h 3128211"/>
              <a:gd name="connsiteX30" fmla="*/ 462013 w 587141"/>
              <a:gd name="connsiteY30" fmla="*/ 1049154 h 3128211"/>
              <a:gd name="connsiteX31" fmla="*/ 481264 w 587141"/>
              <a:gd name="connsiteY31" fmla="*/ 1020278 h 3128211"/>
              <a:gd name="connsiteX32" fmla="*/ 490889 w 587141"/>
              <a:gd name="connsiteY32" fmla="*/ 991403 h 3128211"/>
              <a:gd name="connsiteX33" fmla="*/ 510139 w 587141"/>
              <a:gd name="connsiteY33" fmla="*/ 962527 h 3128211"/>
              <a:gd name="connsiteX34" fmla="*/ 519765 w 587141"/>
              <a:gd name="connsiteY34" fmla="*/ 924026 h 3128211"/>
              <a:gd name="connsiteX35" fmla="*/ 539015 w 587141"/>
              <a:gd name="connsiteY35" fmla="*/ 847024 h 3128211"/>
              <a:gd name="connsiteX36" fmla="*/ 548640 w 587141"/>
              <a:gd name="connsiteY36" fmla="*/ 770021 h 3128211"/>
              <a:gd name="connsiteX37" fmla="*/ 558266 w 587141"/>
              <a:gd name="connsiteY37" fmla="*/ 731520 h 3128211"/>
              <a:gd name="connsiteX38" fmla="*/ 567891 w 587141"/>
              <a:gd name="connsiteY38" fmla="*/ 635268 h 3128211"/>
              <a:gd name="connsiteX39" fmla="*/ 577516 w 587141"/>
              <a:gd name="connsiteY39" fmla="*/ 606392 h 3128211"/>
              <a:gd name="connsiteX40" fmla="*/ 587141 w 587141"/>
              <a:gd name="connsiteY40" fmla="*/ 558266 h 3128211"/>
              <a:gd name="connsiteX41" fmla="*/ 577516 w 587141"/>
              <a:gd name="connsiteY41" fmla="*/ 211756 h 3128211"/>
              <a:gd name="connsiteX42" fmla="*/ 558266 w 587141"/>
              <a:gd name="connsiteY42" fmla="*/ 144379 h 3128211"/>
              <a:gd name="connsiteX43" fmla="*/ 519765 w 587141"/>
              <a:gd name="connsiteY43" fmla="*/ 86628 h 3128211"/>
              <a:gd name="connsiteX44" fmla="*/ 462013 w 587141"/>
              <a:gd name="connsiteY44" fmla="*/ 57752 h 3128211"/>
              <a:gd name="connsiteX45" fmla="*/ 433137 w 587141"/>
              <a:gd name="connsiteY45" fmla="*/ 38501 h 3128211"/>
              <a:gd name="connsiteX46" fmla="*/ 336885 w 587141"/>
              <a:gd name="connsiteY46" fmla="*/ 9626 h 3128211"/>
              <a:gd name="connsiteX47" fmla="*/ 231007 w 587141"/>
              <a:gd name="connsiteY47" fmla="*/ 0 h 3128211"/>
              <a:gd name="connsiteX48" fmla="*/ 182880 w 587141"/>
              <a:gd name="connsiteY48" fmla="*/ 9626 h 3128211"/>
              <a:gd name="connsiteX49" fmla="*/ 144379 w 587141"/>
              <a:gd name="connsiteY49" fmla="*/ 57752 h 312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87141" h="3128211">
                <a:moveTo>
                  <a:pt x="211756" y="3128211"/>
                </a:moveTo>
                <a:cubicBezTo>
                  <a:pt x="202307" y="3116399"/>
                  <a:pt x="164222" y="3071644"/>
                  <a:pt x="154005" y="3051209"/>
                </a:cubicBezTo>
                <a:cubicBezTo>
                  <a:pt x="149468" y="3042134"/>
                  <a:pt x="148916" y="3031408"/>
                  <a:pt x="144379" y="3022333"/>
                </a:cubicBezTo>
                <a:cubicBezTo>
                  <a:pt x="139206" y="3011986"/>
                  <a:pt x="129827" y="3004028"/>
                  <a:pt x="125129" y="2993457"/>
                </a:cubicBezTo>
                <a:cubicBezTo>
                  <a:pt x="116888" y="2974914"/>
                  <a:pt x="112295" y="2954956"/>
                  <a:pt x="105878" y="2935706"/>
                </a:cubicBezTo>
                <a:cubicBezTo>
                  <a:pt x="102670" y="2926081"/>
                  <a:pt x="101881" y="2915272"/>
                  <a:pt x="96253" y="2906830"/>
                </a:cubicBezTo>
                <a:lnTo>
                  <a:pt x="77002" y="2877954"/>
                </a:lnTo>
                <a:cubicBezTo>
                  <a:pt x="55509" y="2813474"/>
                  <a:pt x="76173" y="2882189"/>
                  <a:pt x="57752" y="2762451"/>
                </a:cubicBezTo>
                <a:cubicBezTo>
                  <a:pt x="52571" y="2728773"/>
                  <a:pt x="41763" y="2708040"/>
                  <a:pt x="28876" y="2675824"/>
                </a:cubicBezTo>
                <a:cubicBezTo>
                  <a:pt x="25668" y="2653365"/>
                  <a:pt x="23309" y="2630768"/>
                  <a:pt x="19251" y="2608447"/>
                </a:cubicBezTo>
                <a:cubicBezTo>
                  <a:pt x="16885" y="2595432"/>
                  <a:pt x="11267" y="2583072"/>
                  <a:pt x="9626" y="2569946"/>
                </a:cubicBezTo>
                <a:cubicBezTo>
                  <a:pt x="4834" y="2531610"/>
                  <a:pt x="3209" y="2492944"/>
                  <a:pt x="0" y="2454443"/>
                </a:cubicBezTo>
                <a:cubicBezTo>
                  <a:pt x="3209" y="2290813"/>
                  <a:pt x="3568" y="2127103"/>
                  <a:pt x="9626" y="1963554"/>
                </a:cubicBezTo>
                <a:cubicBezTo>
                  <a:pt x="10002" y="1953415"/>
                  <a:pt x="16464" y="1944434"/>
                  <a:pt x="19251" y="1934678"/>
                </a:cubicBezTo>
                <a:cubicBezTo>
                  <a:pt x="40674" y="1859695"/>
                  <a:pt x="11197" y="1919749"/>
                  <a:pt x="86628" y="1819175"/>
                </a:cubicBezTo>
                <a:cubicBezTo>
                  <a:pt x="116666" y="1779125"/>
                  <a:pt x="96921" y="1788964"/>
                  <a:pt x="115504" y="1751798"/>
                </a:cubicBezTo>
                <a:cubicBezTo>
                  <a:pt x="120677" y="1741451"/>
                  <a:pt x="129215" y="1733078"/>
                  <a:pt x="134754" y="1722923"/>
                </a:cubicBezTo>
                <a:cubicBezTo>
                  <a:pt x="148496" y="1697730"/>
                  <a:pt x="160421" y="1671588"/>
                  <a:pt x="173255" y="1645920"/>
                </a:cubicBezTo>
                <a:cubicBezTo>
                  <a:pt x="179672" y="1633086"/>
                  <a:pt x="187177" y="1620741"/>
                  <a:pt x="192506" y="1607419"/>
                </a:cubicBezTo>
                <a:cubicBezTo>
                  <a:pt x="198923" y="1591377"/>
                  <a:pt x="203483" y="1574461"/>
                  <a:pt x="211756" y="1559293"/>
                </a:cubicBezTo>
                <a:cubicBezTo>
                  <a:pt x="222835" y="1538982"/>
                  <a:pt x="237423" y="1520792"/>
                  <a:pt x="250257" y="1501541"/>
                </a:cubicBezTo>
                <a:cubicBezTo>
                  <a:pt x="253465" y="1488707"/>
                  <a:pt x="255237" y="1475426"/>
                  <a:pt x="259882" y="1463040"/>
                </a:cubicBezTo>
                <a:cubicBezTo>
                  <a:pt x="275749" y="1420727"/>
                  <a:pt x="278072" y="1431209"/>
                  <a:pt x="298384" y="1395664"/>
                </a:cubicBezTo>
                <a:cubicBezTo>
                  <a:pt x="305503" y="1383206"/>
                  <a:pt x="311217" y="1369997"/>
                  <a:pt x="317634" y="1357163"/>
                </a:cubicBezTo>
                <a:cubicBezTo>
                  <a:pt x="320842" y="1344329"/>
                  <a:pt x="322614" y="1331048"/>
                  <a:pt x="327259" y="1318661"/>
                </a:cubicBezTo>
                <a:cubicBezTo>
                  <a:pt x="332297" y="1305226"/>
                  <a:pt x="341973" y="1293772"/>
                  <a:pt x="346510" y="1280160"/>
                </a:cubicBezTo>
                <a:cubicBezTo>
                  <a:pt x="353362" y="1259605"/>
                  <a:pt x="356508" y="1215122"/>
                  <a:pt x="365760" y="1193533"/>
                </a:cubicBezTo>
                <a:cubicBezTo>
                  <a:pt x="370317" y="1182900"/>
                  <a:pt x="378594" y="1174282"/>
                  <a:pt x="385011" y="1164657"/>
                </a:cubicBezTo>
                <a:cubicBezTo>
                  <a:pt x="407897" y="1095997"/>
                  <a:pt x="375445" y="1179006"/>
                  <a:pt x="423512" y="1106906"/>
                </a:cubicBezTo>
                <a:cubicBezTo>
                  <a:pt x="429140" y="1098464"/>
                  <a:pt x="427509" y="1086472"/>
                  <a:pt x="433137" y="1078030"/>
                </a:cubicBezTo>
                <a:cubicBezTo>
                  <a:pt x="440688" y="1066704"/>
                  <a:pt x="453299" y="1059611"/>
                  <a:pt x="462013" y="1049154"/>
                </a:cubicBezTo>
                <a:cubicBezTo>
                  <a:pt x="469419" y="1040267"/>
                  <a:pt x="474847" y="1029903"/>
                  <a:pt x="481264" y="1020278"/>
                </a:cubicBezTo>
                <a:cubicBezTo>
                  <a:pt x="484472" y="1010653"/>
                  <a:pt x="486352" y="1000478"/>
                  <a:pt x="490889" y="991403"/>
                </a:cubicBezTo>
                <a:cubicBezTo>
                  <a:pt x="496062" y="981056"/>
                  <a:pt x="505582" y="973160"/>
                  <a:pt x="510139" y="962527"/>
                </a:cubicBezTo>
                <a:cubicBezTo>
                  <a:pt x="515350" y="950368"/>
                  <a:pt x="516895" y="936940"/>
                  <a:pt x="519765" y="924026"/>
                </a:cubicBezTo>
                <a:cubicBezTo>
                  <a:pt x="535254" y="854328"/>
                  <a:pt x="521814" y="898627"/>
                  <a:pt x="539015" y="847024"/>
                </a:cubicBezTo>
                <a:cubicBezTo>
                  <a:pt x="542223" y="821356"/>
                  <a:pt x="544387" y="795536"/>
                  <a:pt x="548640" y="770021"/>
                </a:cubicBezTo>
                <a:cubicBezTo>
                  <a:pt x="550815" y="756972"/>
                  <a:pt x="556395" y="744616"/>
                  <a:pt x="558266" y="731520"/>
                </a:cubicBezTo>
                <a:cubicBezTo>
                  <a:pt x="562826" y="699600"/>
                  <a:pt x="562988" y="667137"/>
                  <a:pt x="567891" y="635268"/>
                </a:cubicBezTo>
                <a:cubicBezTo>
                  <a:pt x="569434" y="625240"/>
                  <a:pt x="575055" y="616235"/>
                  <a:pt x="577516" y="606392"/>
                </a:cubicBezTo>
                <a:cubicBezTo>
                  <a:pt x="581484" y="590521"/>
                  <a:pt x="583933" y="574308"/>
                  <a:pt x="587141" y="558266"/>
                </a:cubicBezTo>
                <a:cubicBezTo>
                  <a:pt x="583933" y="442763"/>
                  <a:pt x="583286" y="327160"/>
                  <a:pt x="577516" y="211756"/>
                </a:cubicBezTo>
                <a:cubicBezTo>
                  <a:pt x="577242" y="206279"/>
                  <a:pt x="563015" y="152927"/>
                  <a:pt x="558266" y="144379"/>
                </a:cubicBezTo>
                <a:cubicBezTo>
                  <a:pt x="547030" y="124154"/>
                  <a:pt x="532599" y="105878"/>
                  <a:pt x="519765" y="86628"/>
                </a:cubicBezTo>
                <a:cubicBezTo>
                  <a:pt x="509102" y="70634"/>
                  <a:pt x="478486" y="63243"/>
                  <a:pt x="462013" y="57752"/>
                </a:cubicBezTo>
                <a:cubicBezTo>
                  <a:pt x="452388" y="51335"/>
                  <a:pt x="443708" y="43199"/>
                  <a:pt x="433137" y="38501"/>
                </a:cubicBezTo>
                <a:cubicBezTo>
                  <a:pt x="421413" y="33290"/>
                  <a:pt x="356884" y="12293"/>
                  <a:pt x="336885" y="9626"/>
                </a:cubicBezTo>
                <a:cubicBezTo>
                  <a:pt x="301758" y="4942"/>
                  <a:pt x="266300" y="3209"/>
                  <a:pt x="231007" y="0"/>
                </a:cubicBezTo>
                <a:cubicBezTo>
                  <a:pt x="214965" y="3209"/>
                  <a:pt x="197513" y="2310"/>
                  <a:pt x="182880" y="9626"/>
                </a:cubicBezTo>
                <a:cubicBezTo>
                  <a:pt x="160249" y="20942"/>
                  <a:pt x="154128" y="38255"/>
                  <a:pt x="144379" y="577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502568" y="2204185"/>
            <a:ext cx="288758" cy="19251"/>
          </a:xfrm>
          <a:custGeom>
            <a:avLst/>
            <a:gdLst>
              <a:gd name="connsiteX0" fmla="*/ 0 w 288758"/>
              <a:gd name="connsiteY0" fmla="*/ 19251 h 19251"/>
              <a:gd name="connsiteX1" fmla="*/ 288758 w 288758"/>
              <a:gd name="connsiteY1" fmla="*/ 0 h 19251"/>
              <a:gd name="connsiteX2" fmla="*/ 288758 w 288758"/>
              <a:gd name="connsiteY2" fmla="*/ 0 h 1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758" h="19251">
                <a:moveTo>
                  <a:pt x="0" y="19251"/>
                </a:moveTo>
                <a:lnTo>
                  <a:pt x="288758" y="0"/>
                </a:lnTo>
                <a:lnTo>
                  <a:pt x="28875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252312" y="2194560"/>
            <a:ext cx="587141" cy="2672355"/>
          </a:xfrm>
          <a:custGeom>
            <a:avLst/>
            <a:gdLst>
              <a:gd name="connsiteX0" fmla="*/ 259882 w 587141"/>
              <a:gd name="connsiteY0" fmla="*/ 0 h 2672355"/>
              <a:gd name="connsiteX1" fmla="*/ 279132 w 587141"/>
              <a:gd name="connsiteY1" fmla="*/ 48126 h 2672355"/>
              <a:gd name="connsiteX2" fmla="*/ 308008 w 587141"/>
              <a:gd name="connsiteY2" fmla="*/ 96253 h 2672355"/>
              <a:gd name="connsiteX3" fmla="*/ 317633 w 587141"/>
              <a:gd name="connsiteY3" fmla="*/ 134754 h 2672355"/>
              <a:gd name="connsiteX4" fmla="*/ 365760 w 587141"/>
              <a:gd name="connsiteY4" fmla="*/ 182880 h 2672355"/>
              <a:gd name="connsiteX5" fmla="*/ 433136 w 587141"/>
              <a:gd name="connsiteY5" fmla="*/ 269507 h 2672355"/>
              <a:gd name="connsiteX6" fmla="*/ 471637 w 587141"/>
              <a:gd name="connsiteY6" fmla="*/ 327259 h 2672355"/>
              <a:gd name="connsiteX7" fmla="*/ 490888 w 587141"/>
              <a:gd name="connsiteY7" fmla="*/ 356135 h 2672355"/>
              <a:gd name="connsiteX8" fmla="*/ 539014 w 587141"/>
              <a:gd name="connsiteY8" fmla="*/ 413886 h 2672355"/>
              <a:gd name="connsiteX9" fmla="*/ 567890 w 587141"/>
              <a:gd name="connsiteY9" fmla="*/ 510139 h 2672355"/>
              <a:gd name="connsiteX10" fmla="*/ 577515 w 587141"/>
              <a:gd name="connsiteY10" fmla="*/ 539015 h 2672355"/>
              <a:gd name="connsiteX11" fmla="*/ 587141 w 587141"/>
              <a:gd name="connsiteY11" fmla="*/ 567891 h 2672355"/>
              <a:gd name="connsiteX12" fmla="*/ 577515 w 587141"/>
              <a:gd name="connsiteY12" fmla="*/ 837398 h 2672355"/>
              <a:gd name="connsiteX13" fmla="*/ 567890 w 587141"/>
              <a:gd name="connsiteY13" fmla="*/ 866274 h 2672355"/>
              <a:gd name="connsiteX14" fmla="*/ 558265 w 587141"/>
              <a:gd name="connsiteY14" fmla="*/ 904775 h 2672355"/>
              <a:gd name="connsiteX15" fmla="*/ 539014 w 587141"/>
              <a:gd name="connsiteY15" fmla="*/ 933651 h 2672355"/>
              <a:gd name="connsiteX16" fmla="*/ 490888 w 587141"/>
              <a:gd name="connsiteY16" fmla="*/ 1020278 h 2672355"/>
              <a:gd name="connsiteX17" fmla="*/ 452387 w 587141"/>
              <a:gd name="connsiteY17" fmla="*/ 1058779 h 2672355"/>
              <a:gd name="connsiteX18" fmla="*/ 413886 w 587141"/>
              <a:gd name="connsiteY18" fmla="*/ 1116531 h 2672355"/>
              <a:gd name="connsiteX19" fmla="*/ 394635 w 587141"/>
              <a:gd name="connsiteY19" fmla="*/ 1155032 h 2672355"/>
              <a:gd name="connsiteX20" fmla="*/ 365760 w 587141"/>
              <a:gd name="connsiteY20" fmla="*/ 1183907 h 2672355"/>
              <a:gd name="connsiteX21" fmla="*/ 356134 w 587141"/>
              <a:gd name="connsiteY21" fmla="*/ 1212783 h 2672355"/>
              <a:gd name="connsiteX22" fmla="*/ 327259 w 587141"/>
              <a:gd name="connsiteY22" fmla="*/ 1241659 h 2672355"/>
              <a:gd name="connsiteX23" fmla="*/ 308008 w 587141"/>
              <a:gd name="connsiteY23" fmla="*/ 1270535 h 2672355"/>
              <a:gd name="connsiteX24" fmla="*/ 298383 w 587141"/>
              <a:gd name="connsiteY24" fmla="*/ 1299411 h 2672355"/>
              <a:gd name="connsiteX25" fmla="*/ 288757 w 587141"/>
              <a:gd name="connsiteY25" fmla="*/ 1337912 h 2672355"/>
              <a:gd name="connsiteX26" fmla="*/ 269507 w 587141"/>
              <a:gd name="connsiteY26" fmla="*/ 1366787 h 2672355"/>
              <a:gd name="connsiteX27" fmla="*/ 250256 w 587141"/>
              <a:gd name="connsiteY27" fmla="*/ 1424539 h 2672355"/>
              <a:gd name="connsiteX28" fmla="*/ 240631 w 587141"/>
              <a:gd name="connsiteY28" fmla="*/ 1453415 h 2672355"/>
              <a:gd name="connsiteX29" fmla="*/ 202130 w 587141"/>
              <a:gd name="connsiteY29" fmla="*/ 1511166 h 2672355"/>
              <a:gd name="connsiteX30" fmla="*/ 192505 w 587141"/>
              <a:gd name="connsiteY30" fmla="*/ 1540042 h 2672355"/>
              <a:gd name="connsiteX31" fmla="*/ 163629 w 587141"/>
              <a:gd name="connsiteY31" fmla="*/ 1559293 h 2672355"/>
              <a:gd name="connsiteX32" fmla="*/ 144379 w 587141"/>
              <a:gd name="connsiteY32" fmla="*/ 1617044 h 2672355"/>
              <a:gd name="connsiteX33" fmla="*/ 134753 w 587141"/>
              <a:gd name="connsiteY33" fmla="*/ 1645920 h 2672355"/>
              <a:gd name="connsiteX34" fmla="*/ 115503 w 587141"/>
              <a:gd name="connsiteY34" fmla="*/ 1674796 h 2672355"/>
              <a:gd name="connsiteX35" fmla="*/ 96252 w 587141"/>
              <a:gd name="connsiteY35" fmla="*/ 1732547 h 2672355"/>
              <a:gd name="connsiteX36" fmla="*/ 96252 w 587141"/>
              <a:gd name="connsiteY36" fmla="*/ 2098307 h 2672355"/>
              <a:gd name="connsiteX37" fmla="*/ 105877 w 587141"/>
              <a:gd name="connsiteY37" fmla="*/ 2242686 h 2672355"/>
              <a:gd name="connsiteX38" fmla="*/ 163629 w 587141"/>
              <a:gd name="connsiteY38" fmla="*/ 2358189 h 2672355"/>
              <a:gd name="connsiteX39" fmla="*/ 211755 w 587141"/>
              <a:gd name="connsiteY39" fmla="*/ 2406316 h 2672355"/>
              <a:gd name="connsiteX40" fmla="*/ 240631 w 587141"/>
              <a:gd name="connsiteY40" fmla="*/ 2415941 h 2672355"/>
              <a:gd name="connsiteX41" fmla="*/ 250256 w 587141"/>
              <a:gd name="connsiteY41" fmla="*/ 2444817 h 2672355"/>
              <a:gd name="connsiteX42" fmla="*/ 279132 w 587141"/>
              <a:gd name="connsiteY42" fmla="*/ 2464067 h 2672355"/>
              <a:gd name="connsiteX43" fmla="*/ 327259 w 587141"/>
              <a:gd name="connsiteY43" fmla="*/ 2521819 h 2672355"/>
              <a:gd name="connsiteX44" fmla="*/ 365760 w 587141"/>
              <a:gd name="connsiteY44" fmla="*/ 2512194 h 2672355"/>
              <a:gd name="connsiteX45" fmla="*/ 288757 w 587141"/>
              <a:gd name="connsiteY45" fmla="*/ 2473693 h 2672355"/>
              <a:gd name="connsiteX46" fmla="*/ 250256 w 587141"/>
              <a:gd name="connsiteY46" fmla="*/ 2464067 h 2672355"/>
              <a:gd name="connsiteX47" fmla="*/ 211755 w 587141"/>
              <a:gd name="connsiteY47" fmla="*/ 2444817 h 2672355"/>
              <a:gd name="connsiteX48" fmla="*/ 163629 w 587141"/>
              <a:gd name="connsiteY48" fmla="*/ 2435192 h 2672355"/>
              <a:gd name="connsiteX49" fmla="*/ 134753 w 587141"/>
              <a:gd name="connsiteY49" fmla="*/ 2425566 h 2672355"/>
              <a:gd name="connsiteX50" fmla="*/ 19250 w 587141"/>
              <a:gd name="connsiteY50" fmla="*/ 2435192 h 2672355"/>
              <a:gd name="connsiteX51" fmla="*/ 0 w 587141"/>
              <a:gd name="connsiteY51" fmla="*/ 2492943 h 2672355"/>
              <a:gd name="connsiteX52" fmla="*/ 9625 w 587141"/>
              <a:gd name="connsiteY52" fmla="*/ 2637322 h 2672355"/>
              <a:gd name="connsiteX53" fmla="*/ 19250 w 587141"/>
              <a:gd name="connsiteY53" fmla="*/ 2666198 h 2672355"/>
              <a:gd name="connsiteX54" fmla="*/ 259882 w 587141"/>
              <a:gd name="connsiteY54" fmla="*/ 2656573 h 2672355"/>
              <a:gd name="connsiteX55" fmla="*/ 279132 w 587141"/>
              <a:gd name="connsiteY55" fmla="*/ 2598821 h 2672355"/>
              <a:gd name="connsiteX56" fmla="*/ 288757 w 587141"/>
              <a:gd name="connsiteY56" fmla="*/ 2569945 h 2672355"/>
              <a:gd name="connsiteX57" fmla="*/ 288757 w 587141"/>
              <a:gd name="connsiteY57" fmla="*/ 2550695 h 267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7141" h="2672355">
                <a:moveTo>
                  <a:pt x="259882" y="0"/>
                </a:moveTo>
                <a:cubicBezTo>
                  <a:pt x="266299" y="16042"/>
                  <a:pt x="271405" y="32672"/>
                  <a:pt x="279132" y="48126"/>
                </a:cubicBezTo>
                <a:cubicBezTo>
                  <a:pt x="287499" y="64859"/>
                  <a:pt x="300410" y="79157"/>
                  <a:pt x="308008" y="96253"/>
                </a:cubicBezTo>
                <a:cubicBezTo>
                  <a:pt x="313381" y="108341"/>
                  <a:pt x="310295" y="123747"/>
                  <a:pt x="317633" y="134754"/>
                </a:cubicBezTo>
                <a:cubicBezTo>
                  <a:pt x="330218" y="153631"/>
                  <a:pt x="349718" y="166838"/>
                  <a:pt x="365760" y="182880"/>
                </a:cubicBezTo>
                <a:cubicBezTo>
                  <a:pt x="390592" y="257379"/>
                  <a:pt x="350506" y="151465"/>
                  <a:pt x="433136" y="269507"/>
                </a:cubicBezTo>
                <a:cubicBezTo>
                  <a:pt x="487523" y="347202"/>
                  <a:pt x="395067" y="276210"/>
                  <a:pt x="471637" y="327259"/>
                </a:cubicBezTo>
                <a:cubicBezTo>
                  <a:pt x="478054" y="336884"/>
                  <a:pt x="483482" y="347248"/>
                  <a:pt x="490888" y="356135"/>
                </a:cubicBezTo>
                <a:cubicBezTo>
                  <a:pt x="552646" y="430244"/>
                  <a:pt x="491221" y="342197"/>
                  <a:pt x="539014" y="413886"/>
                </a:cubicBezTo>
                <a:cubicBezTo>
                  <a:pt x="553562" y="472073"/>
                  <a:pt x="544457" y="439837"/>
                  <a:pt x="567890" y="510139"/>
                </a:cubicBezTo>
                <a:lnTo>
                  <a:pt x="577515" y="539015"/>
                </a:lnTo>
                <a:lnTo>
                  <a:pt x="587141" y="567891"/>
                </a:lnTo>
                <a:cubicBezTo>
                  <a:pt x="583932" y="657727"/>
                  <a:pt x="583303" y="747692"/>
                  <a:pt x="577515" y="837398"/>
                </a:cubicBezTo>
                <a:cubicBezTo>
                  <a:pt x="576862" y="847523"/>
                  <a:pt x="570677" y="856518"/>
                  <a:pt x="567890" y="866274"/>
                </a:cubicBezTo>
                <a:cubicBezTo>
                  <a:pt x="564256" y="878994"/>
                  <a:pt x="563476" y="892616"/>
                  <a:pt x="558265" y="904775"/>
                </a:cubicBezTo>
                <a:cubicBezTo>
                  <a:pt x="553708" y="915408"/>
                  <a:pt x="545431" y="924026"/>
                  <a:pt x="539014" y="933651"/>
                </a:cubicBezTo>
                <a:cubicBezTo>
                  <a:pt x="526911" y="969961"/>
                  <a:pt x="523984" y="987182"/>
                  <a:pt x="490888" y="1020278"/>
                </a:cubicBezTo>
                <a:cubicBezTo>
                  <a:pt x="478054" y="1033112"/>
                  <a:pt x="463725" y="1044607"/>
                  <a:pt x="452387" y="1058779"/>
                </a:cubicBezTo>
                <a:cubicBezTo>
                  <a:pt x="437934" y="1076845"/>
                  <a:pt x="424233" y="1095837"/>
                  <a:pt x="413886" y="1116531"/>
                </a:cubicBezTo>
                <a:cubicBezTo>
                  <a:pt x="407469" y="1129365"/>
                  <a:pt x="402975" y="1143356"/>
                  <a:pt x="394635" y="1155032"/>
                </a:cubicBezTo>
                <a:cubicBezTo>
                  <a:pt x="386723" y="1166108"/>
                  <a:pt x="375385" y="1174282"/>
                  <a:pt x="365760" y="1183907"/>
                </a:cubicBezTo>
                <a:cubicBezTo>
                  <a:pt x="362551" y="1193532"/>
                  <a:pt x="361762" y="1204341"/>
                  <a:pt x="356134" y="1212783"/>
                </a:cubicBezTo>
                <a:cubicBezTo>
                  <a:pt x="348583" y="1224109"/>
                  <a:pt x="335973" y="1231202"/>
                  <a:pt x="327259" y="1241659"/>
                </a:cubicBezTo>
                <a:cubicBezTo>
                  <a:pt x="319853" y="1250546"/>
                  <a:pt x="314425" y="1260910"/>
                  <a:pt x="308008" y="1270535"/>
                </a:cubicBezTo>
                <a:cubicBezTo>
                  <a:pt x="304800" y="1280160"/>
                  <a:pt x="301170" y="1289655"/>
                  <a:pt x="298383" y="1299411"/>
                </a:cubicBezTo>
                <a:cubicBezTo>
                  <a:pt x="294749" y="1312131"/>
                  <a:pt x="293968" y="1325753"/>
                  <a:pt x="288757" y="1337912"/>
                </a:cubicBezTo>
                <a:cubicBezTo>
                  <a:pt x="284200" y="1348544"/>
                  <a:pt x="275924" y="1357162"/>
                  <a:pt x="269507" y="1366787"/>
                </a:cubicBezTo>
                <a:lnTo>
                  <a:pt x="250256" y="1424539"/>
                </a:lnTo>
                <a:cubicBezTo>
                  <a:pt x="247048" y="1434164"/>
                  <a:pt x="246259" y="1444973"/>
                  <a:pt x="240631" y="1453415"/>
                </a:cubicBezTo>
                <a:lnTo>
                  <a:pt x="202130" y="1511166"/>
                </a:lnTo>
                <a:cubicBezTo>
                  <a:pt x="198922" y="1520791"/>
                  <a:pt x="198843" y="1532119"/>
                  <a:pt x="192505" y="1540042"/>
                </a:cubicBezTo>
                <a:cubicBezTo>
                  <a:pt x="185278" y="1549075"/>
                  <a:pt x="169760" y="1549483"/>
                  <a:pt x="163629" y="1559293"/>
                </a:cubicBezTo>
                <a:cubicBezTo>
                  <a:pt x="152875" y="1576500"/>
                  <a:pt x="150796" y="1597794"/>
                  <a:pt x="144379" y="1617044"/>
                </a:cubicBezTo>
                <a:cubicBezTo>
                  <a:pt x="141170" y="1626669"/>
                  <a:pt x="140381" y="1637478"/>
                  <a:pt x="134753" y="1645920"/>
                </a:cubicBezTo>
                <a:cubicBezTo>
                  <a:pt x="128336" y="1655545"/>
                  <a:pt x="120201" y="1664225"/>
                  <a:pt x="115503" y="1674796"/>
                </a:cubicBezTo>
                <a:cubicBezTo>
                  <a:pt x="107262" y="1693339"/>
                  <a:pt x="96252" y="1732547"/>
                  <a:pt x="96252" y="1732547"/>
                </a:cubicBezTo>
                <a:cubicBezTo>
                  <a:pt x="70301" y="1888259"/>
                  <a:pt x="83069" y="1788487"/>
                  <a:pt x="96252" y="2098307"/>
                </a:cubicBezTo>
                <a:cubicBezTo>
                  <a:pt x="98303" y="2146497"/>
                  <a:pt x="99056" y="2194938"/>
                  <a:pt x="105877" y="2242686"/>
                </a:cubicBezTo>
                <a:cubicBezTo>
                  <a:pt x="113122" y="2293404"/>
                  <a:pt x="135902" y="2316599"/>
                  <a:pt x="163629" y="2358189"/>
                </a:cubicBezTo>
                <a:cubicBezTo>
                  <a:pt x="182879" y="2387063"/>
                  <a:pt x="179673" y="2390275"/>
                  <a:pt x="211755" y="2406316"/>
                </a:cubicBezTo>
                <a:cubicBezTo>
                  <a:pt x="220830" y="2410853"/>
                  <a:pt x="231006" y="2412733"/>
                  <a:pt x="240631" y="2415941"/>
                </a:cubicBezTo>
                <a:cubicBezTo>
                  <a:pt x="243839" y="2425566"/>
                  <a:pt x="243918" y="2436894"/>
                  <a:pt x="250256" y="2444817"/>
                </a:cubicBezTo>
                <a:cubicBezTo>
                  <a:pt x="257483" y="2453850"/>
                  <a:pt x="270245" y="2456661"/>
                  <a:pt x="279132" y="2464067"/>
                </a:cubicBezTo>
                <a:cubicBezTo>
                  <a:pt x="306923" y="2487226"/>
                  <a:pt x="308331" y="2493427"/>
                  <a:pt x="327259" y="2521819"/>
                </a:cubicBezTo>
                <a:cubicBezTo>
                  <a:pt x="340093" y="2518611"/>
                  <a:pt x="374024" y="2522524"/>
                  <a:pt x="365760" y="2512194"/>
                </a:cubicBezTo>
                <a:cubicBezTo>
                  <a:pt x="347833" y="2489785"/>
                  <a:pt x="314425" y="2486527"/>
                  <a:pt x="288757" y="2473693"/>
                </a:cubicBezTo>
                <a:cubicBezTo>
                  <a:pt x="276925" y="2467777"/>
                  <a:pt x="262642" y="2468712"/>
                  <a:pt x="250256" y="2464067"/>
                </a:cubicBezTo>
                <a:cubicBezTo>
                  <a:pt x="236821" y="2459029"/>
                  <a:pt x="225367" y="2449354"/>
                  <a:pt x="211755" y="2444817"/>
                </a:cubicBezTo>
                <a:cubicBezTo>
                  <a:pt x="196235" y="2439644"/>
                  <a:pt x="179500" y="2439160"/>
                  <a:pt x="163629" y="2435192"/>
                </a:cubicBezTo>
                <a:cubicBezTo>
                  <a:pt x="153786" y="2432731"/>
                  <a:pt x="144378" y="2428775"/>
                  <a:pt x="134753" y="2425566"/>
                </a:cubicBezTo>
                <a:cubicBezTo>
                  <a:pt x="96252" y="2428775"/>
                  <a:pt x="53806" y="2417914"/>
                  <a:pt x="19250" y="2435192"/>
                </a:cubicBezTo>
                <a:cubicBezTo>
                  <a:pt x="1101" y="2444267"/>
                  <a:pt x="0" y="2492943"/>
                  <a:pt x="0" y="2492943"/>
                </a:cubicBezTo>
                <a:cubicBezTo>
                  <a:pt x="3208" y="2541069"/>
                  <a:pt x="4299" y="2589384"/>
                  <a:pt x="9625" y="2637322"/>
                </a:cubicBezTo>
                <a:cubicBezTo>
                  <a:pt x="10745" y="2647406"/>
                  <a:pt x="9134" y="2665420"/>
                  <a:pt x="19250" y="2666198"/>
                </a:cubicBezTo>
                <a:cubicBezTo>
                  <a:pt x="99288" y="2672355"/>
                  <a:pt x="179671" y="2659781"/>
                  <a:pt x="259882" y="2656573"/>
                </a:cubicBezTo>
                <a:lnTo>
                  <a:pt x="279132" y="2598821"/>
                </a:lnTo>
                <a:cubicBezTo>
                  <a:pt x="282340" y="2589196"/>
                  <a:pt x="288757" y="2580091"/>
                  <a:pt x="288757" y="2569945"/>
                </a:cubicBezTo>
                <a:lnTo>
                  <a:pt x="288757" y="255069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59632" y="3717032"/>
            <a:ext cx="1008112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87824" y="2348880"/>
            <a:ext cx="1008112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08355"/>
            <a:ext cx="4369668" cy="594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3356992"/>
            <a:ext cx="3384376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18230788">
            <a:off x="1356739" y="4255041"/>
            <a:ext cx="1840841" cy="12282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1560" y="3861048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1560" y="5229200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7584" y="4509120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59832" y="4005064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03848" y="4797152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55776" y="5445224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8478"/>
            <a:ext cx="4585692" cy="63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348880"/>
            <a:ext cx="360040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19303786">
            <a:off x="1366463" y="3098020"/>
            <a:ext cx="1656184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71800" y="3933056"/>
            <a:ext cx="576064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75856" y="3645024"/>
            <a:ext cx="576064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87824" y="3140968"/>
            <a:ext cx="576064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7544" y="3861048"/>
            <a:ext cx="576064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2780928"/>
            <a:ext cx="576064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55576" y="3284984"/>
            <a:ext cx="576064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16832"/>
            <a:ext cx="4632176" cy="463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512" y="2132856"/>
            <a:ext cx="4176464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475656" y="2492896"/>
            <a:ext cx="1224136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87624" y="4149080"/>
            <a:ext cx="1224136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43808" y="3429000"/>
            <a:ext cx="1224136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27784" y="4725144"/>
            <a:ext cx="944488" cy="8724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3528" y="3356992"/>
            <a:ext cx="944488" cy="8724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625794">
            <a:off x="3017394" y="2625552"/>
            <a:ext cx="300898" cy="83098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9936538">
            <a:off x="1075616" y="2659203"/>
            <a:ext cx="300898" cy="83098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3248163">
            <a:off x="846504" y="4074404"/>
            <a:ext cx="300898" cy="83098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971600" y="4797152"/>
            <a:ext cx="277528" cy="711695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1527378">
            <a:off x="2279640" y="5035505"/>
            <a:ext cx="300898" cy="83098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7068734">
            <a:off x="3347076" y="4348546"/>
            <a:ext cx="300898" cy="83098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579" y="2564904"/>
            <a:ext cx="4025485" cy="403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79512" y="620688"/>
            <a:ext cx="4608512" cy="4320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025185">
            <a:off x="481538" y="1981744"/>
            <a:ext cx="2160240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9288244">
            <a:off x="2740312" y="1807291"/>
            <a:ext cx="1586779" cy="9158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7645361">
            <a:off x="1430691" y="3707683"/>
            <a:ext cx="1215150" cy="6892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19672" y="764704"/>
            <a:ext cx="1512168" cy="12961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71800" y="2924944"/>
            <a:ext cx="1512168" cy="12961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131840" y="908720"/>
            <a:ext cx="792088" cy="64807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923928" y="2276872"/>
            <a:ext cx="792088" cy="64807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9889119">
            <a:off x="517243" y="2870332"/>
            <a:ext cx="871346" cy="103298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3</cp:revision>
  <dcterms:created xsi:type="dcterms:W3CDTF">2012-04-26T15:29:17Z</dcterms:created>
  <dcterms:modified xsi:type="dcterms:W3CDTF">2012-04-26T15:52:03Z</dcterms:modified>
</cp:coreProperties>
</file>