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A28C5-D0CE-4DE5-A589-A92C98202E7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C7C4BD-FE0F-44CD-B05B-4756A36AF68D}">
      <dgm:prSet phldrT="[Текст]"/>
      <dgm:spPr/>
      <dgm:t>
        <a:bodyPr/>
        <a:lstStyle/>
        <a:p>
          <a:endParaRPr lang="ru-RU" dirty="0"/>
        </a:p>
      </dgm:t>
    </dgm:pt>
    <dgm:pt modelId="{CEDC2138-28BC-4917-96DF-570D76C90438}" type="parTrans" cxnId="{1E76ACB7-6020-4C20-BF27-BF1F5AF2B725}">
      <dgm:prSet/>
      <dgm:spPr/>
      <dgm:t>
        <a:bodyPr/>
        <a:lstStyle/>
        <a:p>
          <a:endParaRPr lang="ru-RU"/>
        </a:p>
      </dgm:t>
    </dgm:pt>
    <dgm:pt modelId="{15226048-4543-4BD7-BC2D-E1C99B1866FF}" type="sibTrans" cxnId="{1E76ACB7-6020-4C20-BF27-BF1F5AF2B725}">
      <dgm:prSet/>
      <dgm:spPr/>
      <dgm:t>
        <a:bodyPr/>
        <a:lstStyle/>
        <a:p>
          <a:endParaRPr lang="ru-RU"/>
        </a:p>
      </dgm:t>
    </dgm:pt>
    <dgm:pt modelId="{43DF7744-CDD0-4B76-97F0-8B072DE05FBC}">
      <dgm:prSet phldrT="[Текст]"/>
      <dgm:spPr/>
      <dgm:t>
        <a:bodyPr/>
        <a:lstStyle/>
        <a:p>
          <a:r>
            <a:rPr lang="ru-RU" dirty="0" smtClean="0"/>
            <a:t>Прием установления зрительного контакта между говорящим и слушающим. </a:t>
          </a:r>
          <a:endParaRPr lang="ru-RU" dirty="0"/>
        </a:p>
      </dgm:t>
    </dgm:pt>
    <dgm:pt modelId="{C900475C-CE74-4F29-8D22-3CEB2E226095}" type="parTrans" cxnId="{27714D6D-1844-470B-84DA-743249063CBA}">
      <dgm:prSet/>
      <dgm:spPr/>
      <dgm:t>
        <a:bodyPr/>
        <a:lstStyle/>
        <a:p>
          <a:endParaRPr lang="ru-RU"/>
        </a:p>
      </dgm:t>
    </dgm:pt>
    <dgm:pt modelId="{2310C355-B8C5-433E-8E77-D14F5F75AEF6}" type="sibTrans" cxnId="{27714D6D-1844-470B-84DA-743249063CBA}">
      <dgm:prSet/>
      <dgm:spPr/>
      <dgm:t>
        <a:bodyPr/>
        <a:lstStyle/>
        <a:p>
          <a:endParaRPr lang="ru-RU"/>
        </a:p>
      </dgm:t>
    </dgm:pt>
    <dgm:pt modelId="{C4DC4C0F-DF8B-4FB1-A8DE-1041FDF24FC9}">
      <dgm:prSet phldrT="[Текст]"/>
      <dgm:spPr/>
      <dgm:t>
        <a:bodyPr/>
        <a:lstStyle/>
        <a:p>
          <a:r>
            <a:rPr lang="ru-RU" dirty="0" smtClean="0"/>
            <a:t>Прием «акцентировки». </a:t>
          </a:r>
          <a:endParaRPr lang="ru-RU" dirty="0"/>
        </a:p>
      </dgm:t>
    </dgm:pt>
    <dgm:pt modelId="{83E5DC15-E1BC-4DC9-B16B-1DD83A99131C}" type="parTrans" cxnId="{C63A127B-0823-4361-B91A-7D3E0A16217E}">
      <dgm:prSet/>
      <dgm:spPr/>
      <dgm:t>
        <a:bodyPr/>
        <a:lstStyle/>
        <a:p>
          <a:endParaRPr lang="ru-RU"/>
        </a:p>
      </dgm:t>
    </dgm:pt>
    <dgm:pt modelId="{E772BAC8-E280-4008-9526-A9BC54EE2BC5}" type="sibTrans" cxnId="{C63A127B-0823-4361-B91A-7D3E0A16217E}">
      <dgm:prSet/>
      <dgm:spPr/>
      <dgm:t>
        <a:bodyPr/>
        <a:lstStyle/>
        <a:p>
          <a:endParaRPr lang="ru-RU"/>
        </a:p>
      </dgm:t>
    </dgm:pt>
    <dgm:pt modelId="{4CDB9C82-ACB5-423A-A455-7B469F08B3CF}">
      <dgm:prSet phldrT="[Текст]"/>
      <dgm:spPr/>
      <dgm:t>
        <a:bodyPr/>
        <a:lstStyle/>
        <a:p>
          <a:r>
            <a:rPr lang="ru-RU" dirty="0" smtClean="0"/>
            <a:t>Прием «прогноза». </a:t>
          </a:r>
          <a:endParaRPr lang="ru-RU" dirty="0"/>
        </a:p>
      </dgm:t>
    </dgm:pt>
    <dgm:pt modelId="{734A73DF-DB72-41F8-9BB6-8094BFB43B77}" type="parTrans" cxnId="{6BF845F8-E93E-47A8-B430-81D417962615}">
      <dgm:prSet/>
      <dgm:spPr/>
      <dgm:t>
        <a:bodyPr/>
        <a:lstStyle/>
        <a:p>
          <a:endParaRPr lang="ru-RU"/>
        </a:p>
      </dgm:t>
    </dgm:pt>
    <dgm:pt modelId="{195F9430-BA9E-485D-B885-3E60607813F2}" type="sibTrans" cxnId="{6BF845F8-E93E-47A8-B430-81D417962615}">
      <dgm:prSet/>
      <dgm:spPr/>
      <dgm:t>
        <a:bodyPr/>
        <a:lstStyle/>
        <a:p>
          <a:endParaRPr lang="ru-RU"/>
        </a:p>
      </dgm:t>
    </dgm:pt>
    <dgm:pt modelId="{8CDED596-6164-4587-BEDA-5B3FA6485A8F}">
      <dgm:prSet phldrT="[Текст]"/>
      <dgm:spPr/>
      <dgm:t>
        <a:bodyPr/>
        <a:lstStyle/>
        <a:p>
          <a:r>
            <a:rPr lang="ru-RU" dirty="0" smtClean="0"/>
            <a:t>Прием «</a:t>
          </a:r>
          <a:r>
            <a:rPr lang="ru-RU" dirty="0" err="1" smtClean="0"/>
            <a:t>переформулировки</a:t>
          </a:r>
          <a:r>
            <a:rPr lang="ru-RU" dirty="0" smtClean="0"/>
            <a:t>» </a:t>
          </a:r>
          <a:endParaRPr lang="ru-RU" dirty="0"/>
        </a:p>
      </dgm:t>
    </dgm:pt>
    <dgm:pt modelId="{0CB7C829-F68E-4B8F-AC7C-05FB6FF63A5A}" type="sibTrans" cxnId="{ACCDBA2B-58FF-4013-80F4-DFE952975117}">
      <dgm:prSet/>
      <dgm:spPr/>
      <dgm:t>
        <a:bodyPr/>
        <a:lstStyle/>
        <a:p>
          <a:endParaRPr lang="ru-RU"/>
        </a:p>
      </dgm:t>
    </dgm:pt>
    <dgm:pt modelId="{7A8938BB-7DF1-4678-A3AA-97945AEEC269}" type="parTrans" cxnId="{ACCDBA2B-58FF-4013-80F4-DFE952975117}">
      <dgm:prSet/>
      <dgm:spPr/>
      <dgm:t>
        <a:bodyPr/>
        <a:lstStyle/>
        <a:p>
          <a:endParaRPr lang="ru-RU"/>
        </a:p>
      </dgm:t>
    </dgm:pt>
    <dgm:pt modelId="{B8AAADC4-3C55-49D5-8F37-250EBC479646}">
      <dgm:prSet phldrT="[Текст]"/>
      <dgm:spPr/>
      <dgm:t>
        <a:bodyPr/>
        <a:lstStyle/>
        <a:p>
          <a:endParaRPr lang="ru-RU" dirty="0"/>
        </a:p>
      </dgm:t>
    </dgm:pt>
    <dgm:pt modelId="{CE602138-0626-46AE-8E1D-B3D702BAA0F1}" type="sibTrans" cxnId="{75AEF0A0-BFBC-41AE-AD66-11C08EFA52FC}">
      <dgm:prSet/>
      <dgm:spPr/>
      <dgm:t>
        <a:bodyPr/>
        <a:lstStyle/>
        <a:p>
          <a:endParaRPr lang="ru-RU"/>
        </a:p>
      </dgm:t>
    </dgm:pt>
    <dgm:pt modelId="{98B5FD16-C97D-4EE6-BE1D-BFB388DA981D}" type="parTrans" cxnId="{75AEF0A0-BFBC-41AE-AD66-11C08EFA52FC}">
      <dgm:prSet/>
      <dgm:spPr/>
      <dgm:t>
        <a:bodyPr/>
        <a:lstStyle/>
        <a:p>
          <a:endParaRPr lang="ru-RU"/>
        </a:p>
      </dgm:t>
    </dgm:pt>
    <dgm:pt modelId="{0839F608-3227-41E3-96EC-85312754B6B4}">
      <dgm:prSet phldrT="[Текст]"/>
      <dgm:spPr/>
      <dgm:t>
        <a:bodyPr/>
        <a:lstStyle/>
        <a:p>
          <a:r>
            <a:rPr lang="ru-RU" dirty="0" smtClean="0"/>
            <a:t>Прием «своевременного использования пауз» </a:t>
          </a:r>
          <a:endParaRPr lang="ru-RU" dirty="0"/>
        </a:p>
      </dgm:t>
    </dgm:pt>
    <dgm:pt modelId="{F4031A78-ACEC-44F9-BBD7-1AD5043C949B}" type="sibTrans" cxnId="{4C851957-63A0-4EA7-AA82-37F32F5C3140}">
      <dgm:prSet/>
      <dgm:spPr/>
      <dgm:t>
        <a:bodyPr/>
        <a:lstStyle/>
        <a:p>
          <a:endParaRPr lang="ru-RU"/>
        </a:p>
      </dgm:t>
    </dgm:pt>
    <dgm:pt modelId="{CEBFE68A-D342-45B3-BE13-DC57D60886FB}" type="parTrans" cxnId="{4C851957-63A0-4EA7-AA82-37F32F5C3140}">
      <dgm:prSet/>
      <dgm:spPr/>
      <dgm:t>
        <a:bodyPr/>
        <a:lstStyle/>
        <a:p>
          <a:endParaRPr lang="ru-RU"/>
        </a:p>
      </dgm:t>
    </dgm:pt>
    <dgm:pt modelId="{97A88091-499D-4D1A-9A8F-19AB3419ACA8}">
      <dgm:prSet phldrT="[Текст]"/>
      <dgm:spPr/>
      <dgm:t>
        <a:bodyPr/>
        <a:lstStyle/>
        <a:p>
          <a:r>
            <a:rPr lang="ru-RU" dirty="0" smtClean="0"/>
            <a:t>Прием «завлечения». </a:t>
          </a:r>
          <a:endParaRPr lang="ru-RU" dirty="0"/>
        </a:p>
      </dgm:t>
    </dgm:pt>
    <dgm:pt modelId="{A2ABD2CF-61E3-4417-9BF5-03434B7EF867}" type="sibTrans" cxnId="{F1612E36-3326-4EA4-8211-2DA9AA4C74C4}">
      <dgm:prSet/>
      <dgm:spPr/>
      <dgm:t>
        <a:bodyPr/>
        <a:lstStyle/>
        <a:p>
          <a:endParaRPr lang="ru-RU"/>
        </a:p>
      </dgm:t>
    </dgm:pt>
    <dgm:pt modelId="{99E300F6-78CF-49E4-9D37-747224FBD0CB}" type="parTrans" cxnId="{F1612E36-3326-4EA4-8211-2DA9AA4C74C4}">
      <dgm:prSet/>
      <dgm:spPr/>
      <dgm:t>
        <a:bodyPr/>
        <a:lstStyle/>
        <a:p>
          <a:endParaRPr lang="ru-RU"/>
        </a:p>
      </dgm:t>
    </dgm:pt>
    <dgm:pt modelId="{C563F36D-5C98-4874-95CA-2ECFABCF6CA3}">
      <dgm:prSet phldrT="[Текст]"/>
      <dgm:spPr/>
      <dgm:t>
        <a:bodyPr/>
        <a:lstStyle/>
        <a:p>
          <a:endParaRPr lang="ru-RU" dirty="0"/>
        </a:p>
      </dgm:t>
    </dgm:pt>
    <dgm:pt modelId="{1803F09F-8E6E-46F3-A582-2724ACB2FF05}" type="sibTrans" cxnId="{0BA6176C-C7A1-4DEF-BBA5-3F4AD3A5B716}">
      <dgm:prSet/>
      <dgm:spPr/>
      <dgm:t>
        <a:bodyPr/>
        <a:lstStyle/>
        <a:p>
          <a:endParaRPr lang="ru-RU"/>
        </a:p>
      </dgm:t>
    </dgm:pt>
    <dgm:pt modelId="{9811857C-6CF7-4A62-8163-8078A68E1BC2}" type="parTrans" cxnId="{0BA6176C-C7A1-4DEF-BBA5-3F4AD3A5B716}">
      <dgm:prSet/>
      <dgm:spPr/>
      <dgm:t>
        <a:bodyPr/>
        <a:lstStyle/>
        <a:p>
          <a:endParaRPr lang="ru-RU"/>
        </a:p>
      </dgm:t>
    </dgm:pt>
    <dgm:pt modelId="{EA830327-7FEC-4EA3-B79F-70BBEE22E6A6}" type="pres">
      <dgm:prSet presAssocID="{876A28C5-D0CE-4DE5-A589-A92C98202E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8939A3-00D9-4224-A61C-6E7073D6CACE}" type="pres">
      <dgm:prSet presAssocID="{A8C7C4BD-FE0F-44CD-B05B-4756A36AF68D}" presName="composite" presStyleCnt="0"/>
      <dgm:spPr/>
    </dgm:pt>
    <dgm:pt modelId="{41BECB96-1EEA-4521-82F9-A811DA6547C0}" type="pres">
      <dgm:prSet presAssocID="{A8C7C4BD-FE0F-44CD-B05B-4756A36AF6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1AA88-885B-4074-8C08-11CA1E49F8C5}" type="pres">
      <dgm:prSet presAssocID="{A8C7C4BD-FE0F-44CD-B05B-4756A36AF6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88CEF-605B-49B1-830F-BF134578D9F7}" type="pres">
      <dgm:prSet presAssocID="{15226048-4543-4BD7-BC2D-E1C99B1866FF}" presName="sp" presStyleCnt="0"/>
      <dgm:spPr/>
    </dgm:pt>
    <dgm:pt modelId="{F7925D6C-1E5D-4D2C-BD6B-02083E3FCCD5}" type="pres">
      <dgm:prSet presAssocID="{C563F36D-5C98-4874-95CA-2ECFABCF6CA3}" presName="composite" presStyleCnt="0"/>
      <dgm:spPr/>
    </dgm:pt>
    <dgm:pt modelId="{365D545A-AA5E-499E-ACDB-5489A0CD2F90}" type="pres">
      <dgm:prSet presAssocID="{C563F36D-5C98-4874-95CA-2ECFABCF6CA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1B552-4875-4181-802A-82426A07AC69}" type="pres">
      <dgm:prSet presAssocID="{C563F36D-5C98-4874-95CA-2ECFABCF6CA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BA805-543C-47E7-86C4-C1332511DCEB}" type="pres">
      <dgm:prSet presAssocID="{1803F09F-8E6E-46F3-A582-2724ACB2FF05}" presName="sp" presStyleCnt="0"/>
      <dgm:spPr/>
    </dgm:pt>
    <dgm:pt modelId="{82DDFEB5-52AD-406A-BAA0-09407D5EB928}" type="pres">
      <dgm:prSet presAssocID="{B8AAADC4-3C55-49D5-8F37-250EBC479646}" presName="composite" presStyleCnt="0"/>
      <dgm:spPr/>
    </dgm:pt>
    <dgm:pt modelId="{C53A812B-9D29-40A7-B553-85CF9F0047C3}" type="pres">
      <dgm:prSet presAssocID="{B8AAADC4-3C55-49D5-8F37-250EBC47964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75703-6669-44F5-867A-EE2281DD506E}" type="pres">
      <dgm:prSet presAssocID="{B8AAADC4-3C55-49D5-8F37-250EBC47964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D52C6-F497-4233-8E39-C733FF64C2A7}" type="presOf" srcId="{8CDED596-6164-4587-BEDA-5B3FA6485A8F}" destId="{04E75703-6669-44F5-867A-EE2281DD506E}" srcOrd="0" destOrd="0" presId="urn:microsoft.com/office/officeart/2005/8/layout/chevron2"/>
    <dgm:cxn modelId="{675FC861-4E84-4F6C-B458-847915E9035D}" type="presOf" srcId="{97A88091-499D-4D1A-9A8F-19AB3419ACA8}" destId="{0821B552-4875-4181-802A-82426A07AC69}" srcOrd="0" destOrd="0" presId="urn:microsoft.com/office/officeart/2005/8/layout/chevron2"/>
    <dgm:cxn modelId="{3601CA0E-2563-4CEE-804B-AFFAD67575DE}" type="presOf" srcId="{0839F608-3227-41E3-96EC-85312754B6B4}" destId="{0821B552-4875-4181-802A-82426A07AC69}" srcOrd="0" destOrd="1" presId="urn:microsoft.com/office/officeart/2005/8/layout/chevron2"/>
    <dgm:cxn modelId="{C63A127B-0823-4361-B91A-7D3E0A16217E}" srcId="{A8C7C4BD-FE0F-44CD-B05B-4756A36AF68D}" destId="{C4DC4C0F-DF8B-4FB1-A8DE-1041FDF24FC9}" srcOrd="1" destOrd="0" parTransId="{83E5DC15-E1BC-4DC9-B16B-1DD83A99131C}" sibTransId="{E772BAC8-E280-4008-9526-A9BC54EE2BC5}"/>
    <dgm:cxn modelId="{F1612E36-3326-4EA4-8211-2DA9AA4C74C4}" srcId="{C563F36D-5C98-4874-95CA-2ECFABCF6CA3}" destId="{97A88091-499D-4D1A-9A8F-19AB3419ACA8}" srcOrd="0" destOrd="0" parTransId="{99E300F6-78CF-49E4-9D37-747224FBD0CB}" sibTransId="{A2ABD2CF-61E3-4417-9BF5-03434B7EF867}"/>
    <dgm:cxn modelId="{F944B620-00B3-4E6C-B75E-0195DF56D1AE}" type="presOf" srcId="{876A28C5-D0CE-4DE5-A589-A92C98202E71}" destId="{EA830327-7FEC-4EA3-B79F-70BBEE22E6A6}" srcOrd="0" destOrd="0" presId="urn:microsoft.com/office/officeart/2005/8/layout/chevron2"/>
    <dgm:cxn modelId="{355DE641-C801-4155-99A1-273B59AC062C}" type="presOf" srcId="{B8AAADC4-3C55-49D5-8F37-250EBC479646}" destId="{C53A812B-9D29-40A7-B553-85CF9F0047C3}" srcOrd="0" destOrd="0" presId="urn:microsoft.com/office/officeart/2005/8/layout/chevron2"/>
    <dgm:cxn modelId="{4C851957-63A0-4EA7-AA82-37F32F5C3140}" srcId="{C563F36D-5C98-4874-95CA-2ECFABCF6CA3}" destId="{0839F608-3227-41E3-96EC-85312754B6B4}" srcOrd="1" destOrd="0" parTransId="{CEBFE68A-D342-45B3-BE13-DC57D60886FB}" sibTransId="{F4031A78-ACEC-44F9-BBD7-1AD5043C949B}"/>
    <dgm:cxn modelId="{27714D6D-1844-470B-84DA-743249063CBA}" srcId="{A8C7C4BD-FE0F-44CD-B05B-4756A36AF68D}" destId="{43DF7744-CDD0-4B76-97F0-8B072DE05FBC}" srcOrd="0" destOrd="0" parTransId="{C900475C-CE74-4F29-8D22-3CEB2E226095}" sibTransId="{2310C355-B8C5-433E-8E77-D14F5F75AEF6}"/>
    <dgm:cxn modelId="{0BA6176C-C7A1-4DEF-BBA5-3F4AD3A5B716}" srcId="{876A28C5-D0CE-4DE5-A589-A92C98202E71}" destId="{C563F36D-5C98-4874-95CA-2ECFABCF6CA3}" srcOrd="1" destOrd="0" parTransId="{9811857C-6CF7-4A62-8163-8078A68E1BC2}" sibTransId="{1803F09F-8E6E-46F3-A582-2724ACB2FF05}"/>
    <dgm:cxn modelId="{FD28C80F-B582-4C39-A923-F835DABE3E02}" type="presOf" srcId="{43DF7744-CDD0-4B76-97F0-8B072DE05FBC}" destId="{9F71AA88-885B-4074-8C08-11CA1E49F8C5}" srcOrd="0" destOrd="0" presId="urn:microsoft.com/office/officeart/2005/8/layout/chevron2"/>
    <dgm:cxn modelId="{75AEF0A0-BFBC-41AE-AD66-11C08EFA52FC}" srcId="{876A28C5-D0CE-4DE5-A589-A92C98202E71}" destId="{B8AAADC4-3C55-49D5-8F37-250EBC479646}" srcOrd="2" destOrd="0" parTransId="{98B5FD16-C97D-4EE6-BE1D-BFB388DA981D}" sibTransId="{CE602138-0626-46AE-8E1D-B3D702BAA0F1}"/>
    <dgm:cxn modelId="{6BF845F8-E93E-47A8-B430-81D417962615}" srcId="{B8AAADC4-3C55-49D5-8F37-250EBC479646}" destId="{4CDB9C82-ACB5-423A-A455-7B469F08B3CF}" srcOrd="1" destOrd="0" parTransId="{734A73DF-DB72-41F8-9BB6-8094BFB43B77}" sibTransId="{195F9430-BA9E-485D-B885-3E60607813F2}"/>
    <dgm:cxn modelId="{2AFACFF1-9CA3-4660-9EA3-984E55FF9610}" type="presOf" srcId="{C563F36D-5C98-4874-95CA-2ECFABCF6CA3}" destId="{365D545A-AA5E-499E-ACDB-5489A0CD2F90}" srcOrd="0" destOrd="0" presId="urn:microsoft.com/office/officeart/2005/8/layout/chevron2"/>
    <dgm:cxn modelId="{ACCDBA2B-58FF-4013-80F4-DFE952975117}" srcId="{B8AAADC4-3C55-49D5-8F37-250EBC479646}" destId="{8CDED596-6164-4587-BEDA-5B3FA6485A8F}" srcOrd="0" destOrd="0" parTransId="{7A8938BB-7DF1-4678-A3AA-97945AEEC269}" sibTransId="{0CB7C829-F68E-4B8F-AC7C-05FB6FF63A5A}"/>
    <dgm:cxn modelId="{CD529CEA-BE1A-46F1-A21B-F98C32F25374}" type="presOf" srcId="{C4DC4C0F-DF8B-4FB1-A8DE-1041FDF24FC9}" destId="{9F71AA88-885B-4074-8C08-11CA1E49F8C5}" srcOrd="0" destOrd="1" presId="urn:microsoft.com/office/officeart/2005/8/layout/chevron2"/>
    <dgm:cxn modelId="{8155ED0E-8D0C-4B19-94CE-A90EC1045D16}" type="presOf" srcId="{A8C7C4BD-FE0F-44CD-B05B-4756A36AF68D}" destId="{41BECB96-1EEA-4521-82F9-A811DA6547C0}" srcOrd="0" destOrd="0" presId="urn:microsoft.com/office/officeart/2005/8/layout/chevron2"/>
    <dgm:cxn modelId="{00CA9619-24CF-4D42-BC43-24DB8B7010CC}" type="presOf" srcId="{4CDB9C82-ACB5-423A-A455-7B469F08B3CF}" destId="{04E75703-6669-44F5-867A-EE2281DD506E}" srcOrd="0" destOrd="1" presId="urn:microsoft.com/office/officeart/2005/8/layout/chevron2"/>
    <dgm:cxn modelId="{1E76ACB7-6020-4C20-BF27-BF1F5AF2B725}" srcId="{876A28C5-D0CE-4DE5-A589-A92C98202E71}" destId="{A8C7C4BD-FE0F-44CD-B05B-4756A36AF68D}" srcOrd="0" destOrd="0" parTransId="{CEDC2138-28BC-4917-96DF-570D76C90438}" sibTransId="{15226048-4543-4BD7-BC2D-E1C99B1866FF}"/>
    <dgm:cxn modelId="{47EEB0B9-19C6-49C1-8152-ADB7591CA80C}" type="presParOf" srcId="{EA830327-7FEC-4EA3-B79F-70BBEE22E6A6}" destId="{AC8939A3-00D9-4224-A61C-6E7073D6CACE}" srcOrd="0" destOrd="0" presId="urn:microsoft.com/office/officeart/2005/8/layout/chevron2"/>
    <dgm:cxn modelId="{740BD507-3496-41D6-A559-0410D71152F4}" type="presParOf" srcId="{AC8939A3-00D9-4224-A61C-6E7073D6CACE}" destId="{41BECB96-1EEA-4521-82F9-A811DA6547C0}" srcOrd="0" destOrd="0" presId="urn:microsoft.com/office/officeart/2005/8/layout/chevron2"/>
    <dgm:cxn modelId="{AD5CF136-9E0C-4A69-A59E-9B3D69216BDC}" type="presParOf" srcId="{AC8939A3-00D9-4224-A61C-6E7073D6CACE}" destId="{9F71AA88-885B-4074-8C08-11CA1E49F8C5}" srcOrd="1" destOrd="0" presId="urn:microsoft.com/office/officeart/2005/8/layout/chevron2"/>
    <dgm:cxn modelId="{AE0B06CF-C0AE-4E95-956B-C130B4424407}" type="presParOf" srcId="{EA830327-7FEC-4EA3-B79F-70BBEE22E6A6}" destId="{8CD88CEF-605B-49B1-830F-BF134578D9F7}" srcOrd="1" destOrd="0" presId="urn:microsoft.com/office/officeart/2005/8/layout/chevron2"/>
    <dgm:cxn modelId="{FD40823C-0262-4602-820A-CA57BA879C69}" type="presParOf" srcId="{EA830327-7FEC-4EA3-B79F-70BBEE22E6A6}" destId="{F7925D6C-1E5D-4D2C-BD6B-02083E3FCCD5}" srcOrd="2" destOrd="0" presId="urn:microsoft.com/office/officeart/2005/8/layout/chevron2"/>
    <dgm:cxn modelId="{E64E4E2F-8681-497B-8E37-66EDFD438B79}" type="presParOf" srcId="{F7925D6C-1E5D-4D2C-BD6B-02083E3FCCD5}" destId="{365D545A-AA5E-499E-ACDB-5489A0CD2F90}" srcOrd="0" destOrd="0" presId="urn:microsoft.com/office/officeart/2005/8/layout/chevron2"/>
    <dgm:cxn modelId="{6B26E20F-E408-4506-B3D9-2227107E0634}" type="presParOf" srcId="{F7925D6C-1E5D-4D2C-BD6B-02083E3FCCD5}" destId="{0821B552-4875-4181-802A-82426A07AC69}" srcOrd="1" destOrd="0" presId="urn:microsoft.com/office/officeart/2005/8/layout/chevron2"/>
    <dgm:cxn modelId="{E94E0D97-42D0-487F-A91C-1A323294FA5D}" type="presParOf" srcId="{EA830327-7FEC-4EA3-B79F-70BBEE22E6A6}" destId="{14ABA805-543C-47E7-86C4-C1332511DCEB}" srcOrd="3" destOrd="0" presId="urn:microsoft.com/office/officeart/2005/8/layout/chevron2"/>
    <dgm:cxn modelId="{6AF5078D-BB4F-4AE8-8C51-E1466FC88728}" type="presParOf" srcId="{EA830327-7FEC-4EA3-B79F-70BBEE22E6A6}" destId="{82DDFEB5-52AD-406A-BAA0-09407D5EB928}" srcOrd="4" destOrd="0" presId="urn:microsoft.com/office/officeart/2005/8/layout/chevron2"/>
    <dgm:cxn modelId="{1E1EBD6E-ED39-4E32-B825-D560CA1B2399}" type="presParOf" srcId="{82DDFEB5-52AD-406A-BAA0-09407D5EB928}" destId="{C53A812B-9D29-40A7-B553-85CF9F0047C3}" srcOrd="0" destOrd="0" presId="urn:microsoft.com/office/officeart/2005/8/layout/chevron2"/>
    <dgm:cxn modelId="{D915977B-ABDB-4580-877A-D67799095796}" type="presParOf" srcId="{82DDFEB5-52AD-406A-BAA0-09407D5EB928}" destId="{04E75703-6669-44F5-867A-EE2281DD506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E243B5-FF6C-4C4F-A486-22835D4EE1FE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D650FB-8AD7-4E7F-A619-49B1B981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daktor.ru/upravlenie-vnimaniem-na-uroke-chetyre-glavnyx-usloviy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научиться управлять классом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МОКУ  </a:t>
            </a:r>
            <a:r>
              <a:rPr lang="ru-RU" dirty="0" smtClean="0">
                <a:solidFill>
                  <a:schemeClr val="tx1"/>
                </a:solidFill>
              </a:rPr>
              <a:t>ГСОШ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 классных </a:t>
            </a:r>
            <a:r>
              <a:rPr lang="ru-RU" dirty="0" smtClean="0">
                <a:solidFill>
                  <a:schemeClr val="tx1"/>
                </a:solidFill>
              </a:rPr>
              <a:t>руководителей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Педагог-психолог : Басос Людмила Александровна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im7-tub-ru.yandex.net/i?id=674481136-3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40005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Стили общения с учениками: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ru-RU" i="1" dirty="0" smtClean="0"/>
              <a:t>Авторитарный</a:t>
            </a:r>
            <a:r>
              <a:rPr lang="ru-RU" dirty="0" smtClean="0"/>
              <a:t> </a:t>
            </a:r>
          </a:p>
          <a:p>
            <a:pPr algn="ctr" fontAlgn="base">
              <a:buNone/>
            </a:pPr>
            <a:r>
              <a:rPr lang="ru-RU" sz="2200" dirty="0" smtClean="0"/>
              <a:t>стиль управления будет строго диктовать свои условия педагогического общения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43050"/>
            <a:ext cx="3929090" cy="4525963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Демократический </a:t>
            </a:r>
            <a:r>
              <a:rPr lang="ru-RU" sz="2000" i="1" dirty="0" smtClean="0"/>
              <a:t>с</a:t>
            </a:r>
            <a:r>
              <a:rPr lang="ru-RU" sz="2000" dirty="0" smtClean="0"/>
              <a:t>тиль предполагает управление </a:t>
            </a:r>
          </a:p>
          <a:p>
            <a:pPr algn="ctr">
              <a:buNone/>
            </a:pPr>
            <a:r>
              <a:rPr lang="ru-RU" sz="2000" dirty="0" smtClean="0"/>
              <a:t>не поведением детей, а их учебной деятельностью</a:t>
            </a:r>
          </a:p>
          <a:p>
            <a:endParaRPr lang="ru-RU" dirty="0"/>
          </a:p>
        </p:txBody>
      </p:sp>
      <p:pic>
        <p:nvPicPr>
          <p:cNvPr id="1026" name="Picture 2" descr="http://im3-tub-ru.yandex.net/i?id=112770370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00504"/>
            <a:ext cx="2786082" cy="2214578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485699650-3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29066"/>
            <a:ext cx="342902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Существует несколько приемов управления вниманием: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53.radikal.ru/i140/0912/8a/acedb698e6b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Умение управлять классом – одна из сложнейших задач  педагога.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вы учитель-предметник, то </a:t>
            </a:r>
            <a:r>
              <a:rPr lang="ru-RU" dirty="0" err="1" smtClean="0"/>
              <a:t>необходимоподдерживать</a:t>
            </a:r>
            <a:r>
              <a:rPr lang="ru-RU" dirty="0" smtClean="0"/>
              <a:t> тесную связь с классным руководителем, с завучем, организатором, с психологом, с социальным педагогом.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Узнайте,какие</a:t>
            </a:r>
            <a:r>
              <a:rPr lang="ru-RU" dirty="0" smtClean="0"/>
              <a:t> меры наказания вы можете применить для учащихся, нарушающих дисциплину, какие правила поведения учащихся закреплены в Уставе школы.</a:t>
            </a:r>
          </a:p>
          <a:p>
            <a:r>
              <a:rPr lang="ru-RU" dirty="0" smtClean="0"/>
              <a:t> Старайтесь сами налаживать в классе дисциплину и реже обращаться к классному руководителю с жалобами.  </a:t>
            </a:r>
          </a:p>
          <a:p>
            <a:r>
              <a:rPr lang="ru-RU" dirty="0" smtClean="0"/>
              <a:t>Помните, если урок насыщенный, интересный, </a:t>
            </a:r>
            <a:r>
              <a:rPr lang="ru-RU" dirty="0" err="1" smtClean="0"/>
              <a:t>про-думаны</a:t>
            </a:r>
            <a:r>
              <a:rPr lang="ru-RU" dirty="0" smtClean="0"/>
              <a:t> дифференцированные задания, правильно разработана структура урока, то проблем с дисциплиной не возникнет.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Необходимо 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учитывать возрастные особенности и </a:t>
            </a:r>
            <a:r>
              <a:rPr lang="ru-RU" sz="2000" dirty="0" err="1" smtClean="0"/>
              <a:t>гендерные</a:t>
            </a:r>
            <a:r>
              <a:rPr lang="ru-RU" sz="2000" dirty="0" smtClean="0"/>
              <a:t> признаки школьников;</a:t>
            </a:r>
          </a:p>
          <a:p>
            <a:endParaRPr lang="ru-RU" sz="2000" dirty="0" smtClean="0"/>
          </a:p>
          <a:p>
            <a:r>
              <a:rPr lang="ru-RU" sz="2000" dirty="0" smtClean="0"/>
              <a:t>учитывать особенности конкретного класса (работоспособный, дружный, трудный, управляемый, сумасшедший);</a:t>
            </a:r>
          </a:p>
          <a:p>
            <a:endParaRPr lang="ru-RU" sz="2000" dirty="0" smtClean="0"/>
          </a:p>
          <a:p>
            <a:r>
              <a:rPr lang="ru-RU" sz="2000" dirty="0" smtClean="0"/>
              <a:t> применять различные  техники педагогического общения;</a:t>
            </a:r>
          </a:p>
          <a:p>
            <a:endParaRPr lang="ru-RU" sz="2000" dirty="0" smtClean="0"/>
          </a:p>
          <a:p>
            <a:r>
              <a:rPr lang="ru-RU" sz="2000" dirty="0" smtClean="0"/>
              <a:t>выстраивать определённую </a:t>
            </a:r>
            <a:r>
              <a:rPr lang="ru-RU" sz="2000" b="1" dirty="0" smtClean="0"/>
              <a:t>модель управления</a:t>
            </a:r>
            <a:r>
              <a:rPr lang="ru-RU" sz="2000" dirty="0" smtClean="0"/>
              <a:t> познавательной деятельностью ученика, заботится об </a:t>
            </a:r>
            <a:r>
              <a:rPr lang="ru-RU" sz="2000" b="1" dirty="0" smtClean="0">
                <a:solidFill>
                  <a:srgbClr val="C00000"/>
                </a:solidFill>
                <a:hlinkClick r:id="rId2"/>
              </a:rPr>
              <a:t>управлении вниманием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2000" dirty="0" smtClean="0"/>
          </a:p>
          <a:p>
            <a:r>
              <a:rPr lang="ru-RU" sz="2000" dirty="0" smtClean="0"/>
              <a:t>уметь    </a:t>
            </a:r>
            <a:r>
              <a:rPr lang="ru-RU" sz="2000" b="1" dirty="0" smtClean="0"/>
              <a:t>управлять </a:t>
            </a:r>
            <a:r>
              <a:rPr lang="ru-RU" sz="2000" b="1" dirty="0" smtClean="0">
                <a:solidFill>
                  <a:srgbClr val="FF0000"/>
                </a:solidFill>
              </a:rPr>
              <a:t>эмоциями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i="1" dirty="0" smtClean="0"/>
              <a:t>Техника педагогического общения </a:t>
            </a:r>
            <a:r>
              <a:rPr lang="ru-RU" sz="2000" i="1" dirty="0" smtClean="0"/>
              <a:t>- </a:t>
            </a:r>
            <a:r>
              <a:rPr lang="ru-RU" sz="2000" dirty="0" smtClean="0"/>
              <a:t>совокупность умений, навыков, приемов, позволяющих управлять педагогическим процессом.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Первая группа компонентов </a:t>
            </a:r>
            <a:r>
              <a:rPr lang="ru-RU" sz="2000" dirty="0" smtClean="0"/>
              <a:t>связана с умением педагога управлять своим поведением (речь, мимика, пантомимика, выражение своих эмоций, внимание</a:t>
            </a:r>
            <a:r>
              <a:rPr lang="ru-RU" dirty="0" smtClean="0"/>
              <a:t>, </a:t>
            </a:r>
            <a:r>
              <a:rPr lang="ru-RU" sz="2000" dirty="0" smtClean="0"/>
              <a:t>наблюдательность).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Вторая группа компонентов - </a:t>
            </a:r>
            <a:r>
              <a:rPr lang="ru-RU" sz="2400" dirty="0" smtClean="0"/>
              <a:t>с умением воздействовать на личность и коллектив (умение предъявлять требование, организовать и корректировать педагогический процесс).</a:t>
            </a:r>
            <a:endParaRPr lang="ru-RU" sz="2400" dirty="0"/>
          </a:p>
        </p:txBody>
      </p:sp>
      <p:pic>
        <p:nvPicPr>
          <p:cNvPr id="8194" name="Picture 2" descr="http://im8-tub-ru.yandex.net/i?id=542323431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14884"/>
            <a:ext cx="292895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Обращение: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 smtClean="0"/>
              <a:t> </a:t>
            </a:r>
            <a:r>
              <a:rPr lang="ru-RU" dirty="0" smtClean="0"/>
              <a:t>жесткое - суровое – нейтральное - нежное;</a:t>
            </a:r>
          </a:p>
          <a:p>
            <a:pPr algn="ctr"/>
            <a:r>
              <a:rPr lang="ru-RU" dirty="0" smtClean="0"/>
              <a:t> рациональное - шуточное - (намеренно) абсурдное. </a:t>
            </a:r>
            <a:endParaRPr lang="ru-RU" dirty="0"/>
          </a:p>
        </p:txBody>
      </p:sp>
      <p:pic>
        <p:nvPicPr>
          <p:cNvPr id="4" name="Рисунок 3" descr="http://im8-tub-ru.yandex.net/i?id=52794651-69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929066"/>
            <a:ext cx="3786214" cy="229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MI-064-026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86124"/>
            <a:ext cx="18923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Этикет и педагогический такт: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 </a:t>
            </a:r>
            <a:r>
              <a:rPr lang="ru-RU" dirty="0" smtClean="0"/>
              <a:t>игнорирование этикета</a:t>
            </a:r>
          </a:p>
          <a:p>
            <a:r>
              <a:rPr lang="ru-RU" dirty="0" smtClean="0"/>
              <a:t> корректность (точно маркированный этикет)</a:t>
            </a:r>
          </a:p>
          <a:p>
            <a:r>
              <a:rPr lang="ru-RU" dirty="0" smtClean="0"/>
              <a:t>любезность (этикет + желание понравиться партнеру)</a:t>
            </a:r>
          </a:p>
          <a:p>
            <a:r>
              <a:rPr lang="ru-RU" dirty="0" smtClean="0"/>
              <a:t>дискретность (</a:t>
            </a:r>
            <a:r>
              <a:rPr lang="ru-RU" dirty="0" err="1" smtClean="0"/>
              <a:t>приличность</a:t>
            </a:r>
            <a:r>
              <a:rPr lang="ru-RU" dirty="0" smtClean="0"/>
              <a:t> + скромность)</a:t>
            </a:r>
          </a:p>
          <a:p>
            <a:r>
              <a:rPr lang="ru-RU" dirty="0" smtClean="0"/>
              <a:t>деликатность (очень тонко маркированный этикет + подчеркнутое уважение к другому человеку)</a:t>
            </a:r>
          </a:p>
          <a:p>
            <a:r>
              <a:rPr lang="ru-RU" dirty="0" smtClean="0"/>
              <a:t>тактичность (творческое использование этикета, отказ от него при необходимости).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Стиль поведения: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 </a:t>
            </a:r>
            <a:r>
              <a:rPr lang="ru-RU" dirty="0" smtClean="0"/>
              <a:t>строго формальный</a:t>
            </a:r>
          </a:p>
          <a:p>
            <a:r>
              <a:rPr lang="ru-RU" dirty="0" smtClean="0"/>
              <a:t> деловой</a:t>
            </a:r>
          </a:p>
          <a:p>
            <a:r>
              <a:rPr lang="ru-RU" dirty="0" smtClean="0"/>
              <a:t>неформальный</a:t>
            </a:r>
          </a:p>
          <a:p>
            <a:r>
              <a:rPr lang="ru-RU" dirty="0" smtClean="0"/>
              <a:t>фамильярный</a:t>
            </a:r>
          </a:p>
          <a:p>
            <a:r>
              <a:rPr lang="ru-RU" dirty="0" smtClean="0"/>
              <a:t>простой. </a:t>
            </a:r>
            <a:endParaRPr lang="ru-RU" dirty="0"/>
          </a:p>
        </p:txBody>
      </p:sp>
      <p:pic>
        <p:nvPicPr>
          <p:cNvPr id="5122" name="Picture 2" descr="http://im7-tub-ru.yandex.net/i?id=137867456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500570"/>
            <a:ext cx="2643206" cy="1785950"/>
          </a:xfrm>
          <a:prstGeom prst="rect">
            <a:avLst/>
          </a:prstGeom>
          <a:noFill/>
        </p:spPr>
      </p:pic>
      <p:pic>
        <p:nvPicPr>
          <p:cNvPr id="5124" name="Picture 4" descr="http://im2-tub-ru.yandex.net/i?id=479681212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214422"/>
            <a:ext cx="2571768" cy="2143140"/>
          </a:xfrm>
          <a:prstGeom prst="rect">
            <a:avLst/>
          </a:prstGeom>
          <a:noFill/>
        </p:spPr>
      </p:pic>
      <p:pic>
        <p:nvPicPr>
          <p:cNvPr id="5126" name="Picture 6" descr="http://im4-tub-ru.yandex.net/i?id=491702982-0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786190"/>
            <a:ext cx="392909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Выражение чувств и эмоций: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 </a:t>
            </a:r>
            <a:r>
              <a:rPr lang="ru-RU" sz="2400" dirty="0" smtClean="0"/>
              <a:t>преувеличенное </a:t>
            </a:r>
          </a:p>
          <a:p>
            <a:r>
              <a:rPr lang="ru-RU" sz="2400" dirty="0" smtClean="0"/>
              <a:t> свободное </a:t>
            </a:r>
          </a:p>
          <a:p>
            <a:r>
              <a:rPr lang="ru-RU" sz="2400" dirty="0" smtClean="0"/>
              <a:t> сдержанное</a:t>
            </a:r>
          </a:p>
          <a:p>
            <a:r>
              <a:rPr lang="ru-RU" sz="2400" dirty="0" smtClean="0"/>
              <a:t> заторможенное</a:t>
            </a:r>
            <a:endParaRPr lang="ru-RU" sz="2400" dirty="0"/>
          </a:p>
        </p:txBody>
      </p:sp>
      <p:pic>
        <p:nvPicPr>
          <p:cNvPr id="4" name="Рисунок 3" descr="http://im2-tub-ru.yandex.net/i?id=454429693-2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257492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554370938-1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547336968-18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5000636"/>
            <a:ext cx="264317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135652004-43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071942"/>
            <a:ext cx="236061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508537033-1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285992"/>
            <a:ext cx="18796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Речь: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а) дикция: жеманная – корректная – свободная - вульгарная;</a:t>
            </a:r>
          </a:p>
          <a:p>
            <a:r>
              <a:rPr lang="ru-RU" dirty="0" smtClean="0"/>
              <a:t> б) </a:t>
            </a:r>
            <a:r>
              <a:rPr lang="ru-RU" dirty="0" err="1" smtClean="0"/>
              <a:t>диалогизация</a:t>
            </a:r>
            <a:r>
              <a:rPr lang="ru-RU" dirty="0" smtClean="0"/>
              <a:t>: асимметрия в пользу партнера (ему дают возможность говорить гораздо больше) - симметрия (оба говорят одинаково) - асимметрия в пользу субъекта (партнера вынуждают в основном слушать</a:t>
            </a:r>
          </a:p>
          <a:p>
            <a:r>
              <a:rPr lang="ru-RU" dirty="0" smtClean="0"/>
              <a:t> в) жестикуляция: отчаянная – порывистая – умеренная - отсутствует; </a:t>
            </a:r>
          </a:p>
          <a:p>
            <a:r>
              <a:rPr lang="ru-RU" dirty="0" smtClean="0"/>
              <a:t>г) язык: научный - литературный – профессиональный – народный – вульгарный - диалект;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) стиль речи: протоколирующая – штамповая – «житейская» -лаконичная – патетическая – риторическая - поэтическая (образная).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371</TotalTime>
  <Words>216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Как научиться управлять классом</vt:lpstr>
      <vt:lpstr>Умение управлять классом – одна из сложнейших задач  педагога. </vt:lpstr>
      <vt:lpstr>Необходимо :</vt:lpstr>
      <vt:lpstr>Техника педагогического общения - совокупность умений, навыков, приемов, позволяющих управлять педагогическим процессом. </vt:lpstr>
      <vt:lpstr>Обращение:</vt:lpstr>
      <vt:lpstr>Этикет и педагогический такт:</vt:lpstr>
      <vt:lpstr>Стиль поведения:</vt:lpstr>
      <vt:lpstr>Выражение чувств и эмоций:</vt:lpstr>
      <vt:lpstr>Речь:</vt:lpstr>
      <vt:lpstr>Стили общения с учениками:</vt:lpstr>
      <vt:lpstr>Существует несколько приемов управления вниманием: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научиться управлять классом</dc:title>
  <dc:creator>Люда</dc:creator>
  <cp:lastModifiedBy>Люда</cp:lastModifiedBy>
  <cp:revision>33</cp:revision>
  <dcterms:created xsi:type="dcterms:W3CDTF">2013-01-10T03:15:27Z</dcterms:created>
  <dcterms:modified xsi:type="dcterms:W3CDTF">2013-01-11T02:40:07Z</dcterms:modified>
</cp:coreProperties>
</file>