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9" r:id="rId4"/>
    <p:sldId id="260" r:id="rId5"/>
    <p:sldId id="261" r:id="rId6"/>
    <p:sldId id="269" r:id="rId7"/>
    <p:sldId id="257" r:id="rId8"/>
    <p:sldId id="262" r:id="rId9"/>
    <p:sldId id="263" r:id="rId10"/>
    <p:sldId id="264" r:id="rId11"/>
    <p:sldId id="265" r:id="rId12"/>
    <p:sldId id="268" r:id="rId13"/>
    <p:sldId id="270" r:id="rId14"/>
    <p:sldId id="271" r:id="rId1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43DF-9645-4189-8FEA-888ADA48A40B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DD24-713F-410E-BA3F-A5CA7817E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43DF-9645-4189-8FEA-888ADA48A40B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DD24-713F-410E-BA3F-A5CA7817E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43DF-9645-4189-8FEA-888ADA48A40B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DD24-713F-410E-BA3F-A5CA7817E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43DF-9645-4189-8FEA-888ADA48A40B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DD24-713F-410E-BA3F-A5CA7817E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43DF-9645-4189-8FEA-888ADA48A40B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DD24-713F-410E-BA3F-A5CA7817E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43DF-9645-4189-8FEA-888ADA48A40B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DD24-713F-410E-BA3F-A5CA7817E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43DF-9645-4189-8FEA-888ADA48A40B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DD24-713F-410E-BA3F-A5CA7817E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43DF-9645-4189-8FEA-888ADA48A40B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DD24-713F-410E-BA3F-A5CA7817E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43DF-9645-4189-8FEA-888ADA48A40B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DD24-713F-410E-BA3F-A5CA7817E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43DF-9645-4189-8FEA-888ADA48A40B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DD24-713F-410E-BA3F-A5CA7817E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43DF-9645-4189-8FEA-888ADA48A40B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DD24-713F-410E-BA3F-A5CA7817E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F43DF-9645-4189-8FEA-888ADA48A40B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ADD24-713F-410E-BA3F-A5CA7817E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214422"/>
            <a:ext cx="778674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Государственные </a:t>
            </a:r>
          </a:p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символы </a:t>
            </a:r>
          </a:p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России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594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85728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357166"/>
            <a:ext cx="2500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Флаг РФ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047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r="713" b="26041"/>
          <a:stretch>
            <a:fillRect/>
          </a:stretch>
        </p:blipFill>
        <p:spPr>
          <a:xfrm>
            <a:off x="1142976" y="0"/>
            <a:ext cx="72464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859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3857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Президент РФ Путин В.В.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39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45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Столица России  - Москва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9219" name="Picture 5" descr="moscow_00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9" descr="http://go3.imgsmail.ru/imgpreview?key=http%3A//www.rhapsody.ru/images/photo/moscow/18.jpg&amp;mb=imgdb_preview_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590800"/>
            <a:ext cx="35052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3" descr="http://go2.imgsmail.ru/imgpreview?key=http%3A//spo.ua/newnews/content/%25D0%25A1%25D0%25B0%25D0%25BC%25D1%258B%25D0%25B5%2520%25D0%25BA%25D1%2580%25D0%25B0%25D1%2581%25D0%25B8%25D0%25B2%25D1%258B%25D0%25B5%2520%25D1%2586%25D0%25B5%25D1%2580%25D0%25BA%25D0%25B2%25D0%25B8%2520%25D0%25B2%2520%25D0%25A0%25D0%25BE%25D1%2581%25D1%2581%25D0%25B8%25D0%25B8/10.jpg&amp;mb=imgdb_preview_3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343400"/>
            <a:ext cx="35893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17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6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635125" y="0"/>
            <a:ext cx="58737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71670" y="357166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Герб РФ</a:t>
            </a:r>
            <a:endParaRPr lang="ru-RU" sz="4000" b="1" dirty="0"/>
          </a:p>
        </p:txBody>
      </p:sp>
    </p:spTree>
  </p:cSld>
  <p:clrMapOvr>
    <a:masterClrMapping/>
  </p:clrMapOvr>
  <p:transition advTm="3047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234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4175"/>
            <a:ext cx="9144000" cy="6089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7158" y="571480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Флаг РФ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281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3857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Президент РФ Путин В.В.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64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45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Столица России  - Москва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9219" name="Picture 5" descr="moscow_00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9" descr="http://go3.imgsmail.ru/imgpreview?key=http%3A//www.rhapsody.ru/images/photo/moscow/18.jpg&amp;mb=imgdb_preview_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590800"/>
            <a:ext cx="35052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3" descr="http://go2.imgsmail.ru/imgpreview?key=http%3A//spo.ua/newnews/content/%25D0%25A1%25D0%25B0%25D0%25BC%25D1%258B%25D0%25B5%2520%25D0%25BA%25D1%2580%25D0%25B0%25D1%2581%25D0%25B8%25D0%25B2%25D1%258B%25D0%25B5%2520%25D1%2586%25D0%25B5%25D1%2580%25D0%25BA%25D0%25B2%25D0%25B8%2520%25D0%25B2%2520%25D0%25A0%25D0%25BE%25D1%2581%25D1%2581%25D0%25B8%25D0%25B8/10.jpg&amp;mb=imgdb_preview_3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343400"/>
            <a:ext cx="35893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39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14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09563" y="0"/>
            <a:ext cx="85248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328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34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Герб РФ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375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29</Words>
  <Application>Microsoft Office PowerPoint</Application>
  <PresentationFormat>Экран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2013-08-31T12:48:56Z</dcterms:created>
  <dcterms:modified xsi:type="dcterms:W3CDTF">2013-08-31T15:23:12Z</dcterms:modified>
</cp:coreProperties>
</file>