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64" r:id="rId8"/>
    <p:sldId id="267" r:id="rId9"/>
    <p:sldId id="260" r:id="rId10"/>
    <p:sldId id="261" r:id="rId11"/>
    <p:sldId id="262" r:id="rId12"/>
    <p:sldId id="266" r:id="rId13"/>
    <p:sldId id="263" r:id="rId14"/>
    <p:sldId id="265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857" autoAdjust="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A938F21-234E-4BC7-AB91-DF249EC186C4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AF2AEE3-A094-4C9D-9242-0F0054614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8F21-234E-4BC7-AB91-DF249EC186C4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AEE3-A094-4C9D-9242-0F0054614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8F21-234E-4BC7-AB91-DF249EC186C4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AEE3-A094-4C9D-9242-0F0054614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A938F21-234E-4BC7-AB91-DF249EC186C4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AEE3-A094-4C9D-9242-0F0054614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A938F21-234E-4BC7-AB91-DF249EC186C4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AF2AEE3-A094-4C9D-9242-0F005461478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938F21-234E-4BC7-AB91-DF249EC186C4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AF2AEE3-A094-4C9D-9242-0F0054614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A938F21-234E-4BC7-AB91-DF249EC186C4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AF2AEE3-A094-4C9D-9242-0F0054614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8F21-234E-4BC7-AB91-DF249EC186C4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2AEE3-A094-4C9D-9242-0F0054614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938F21-234E-4BC7-AB91-DF249EC186C4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AF2AEE3-A094-4C9D-9242-0F0054614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A938F21-234E-4BC7-AB91-DF249EC186C4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AF2AEE3-A094-4C9D-9242-0F0054614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A938F21-234E-4BC7-AB91-DF249EC186C4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AF2AEE3-A094-4C9D-9242-0F0054614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A938F21-234E-4BC7-AB91-DF249EC186C4}" type="datetimeFigureOut">
              <a:rPr lang="ru-RU" smtClean="0"/>
              <a:pPr/>
              <a:t>14.04.2011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AF2AEE3-A094-4C9D-9242-0F0054614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Правила линейной и воздушной перспективы</a:t>
            </a:r>
            <a:endParaRPr lang="ru-RU" sz="4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Точка схода</a:t>
            </a:r>
            <a: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dirty="0"/>
              <a:t>- точка, в которой соединяются линии схода.</a:t>
            </a:r>
          </a:p>
        </p:txBody>
      </p:sp>
      <p:pic>
        <p:nvPicPr>
          <p:cNvPr id="3" name="Рисунок 2" descr="6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928670"/>
            <a:ext cx="5590293" cy="57674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иш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91440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214290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Шишкин «Рожь»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и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96000" cy="3648075"/>
          </a:xfrm>
          <a:prstGeom prst="rect">
            <a:avLst/>
          </a:prstGeom>
        </p:spPr>
      </p:pic>
      <p:pic>
        <p:nvPicPr>
          <p:cNvPr id="3" name="Рисунок 2" descr="левтвне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3668" y="3429001"/>
            <a:ext cx="5240332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витн-соколн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0694" y="142852"/>
            <a:ext cx="3286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Левитан «Осенний день. Сокольники»</a:t>
            </a:r>
            <a:endParaRPr lang="ru-RU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инджи-снежные вершин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142984"/>
            <a:ext cx="76200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285728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Куинджи «Снежные вершины»</a:t>
            </a:r>
            <a:endParaRPr lang="ru-RU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н горз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1326" y="142852"/>
            <a:ext cx="2722094" cy="3643338"/>
          </a:xfrm>
          <a:prstGeom prst="rect">
            <a:avLst/>
          </a:prstGeom>
        </p:spPr>
      </p:pic>
      <p:pic>
        <p:nvPicPr>
          <p:cNvPr id="3" name="Рисунок 2" descr="post-101184-12656369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857232"/>
            <a:ext cx="3083560" cy="4064000"/>
          </a:xfrm>
          <a:prstGeom prst="rect">
            <a:avLst/>
          </a:prstGeom>
        </p:spPr>
      </p:pic>
      <p:pic>
        <p:nvPicPr>
          <p:cNvPr id="5" name="Рисунок 4" descr="linear_perspecti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00240"/>
            <a:ext cx="3071801" cy="41433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252498"/>
            <a:ext cx="7643866" cy="56055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285728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А. </a:t>
            </a:r>
            <a:r>
              <a:rPr lang="ru-RU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Грицай</a:t>
            </a:r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«Летний сад».</a:t>
            </a:r>
            <a:endParaRPr lang="ru-RU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28604"/>
            <a:ext cx="878684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ПЕРСПЕКТИВА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(фр.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perspective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от лат.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perspicio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ясно вижу)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системы изображения на плоскости пространства и объемных тел, их пространственной структуры, расположения в пространстве и удаления от наблюдателя.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0045600184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2428868"/>
            <a:ext cx="4183647" cy="42148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460511"/>
            <a:ext cx="82153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Линейная перспектива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это закономерное изменение масштабов изображения разноплановых объектов расположенных на плоскости.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eizaz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428868"/>
            <a:ext cx="6594240" cy="42862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Линейная перспектива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571472" y="1214422"/>
            <a:ext cx="2357454" cy="178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3286124"/>
            <a:ext cx="2500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Видимый горизонт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это линия, на которой сходятся земля и неба.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2070876" y="2928934"/>
            <a:ext cx="385844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5984" y="5072074"/>
            <a:ext cx="3429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Линия горизонта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(упрощенный истинный горизонт) - это воображаемая прямая, условно находящаяся в пространстве на уровне глаз наблюдателя.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5429256" y="1571612"/>
            <a:ext cx="2071702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00826" y="3286124"/>
            <a:ext cx="22860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Линии схода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это линии, образующие края формы объекта с учетом их удаленности от точки наблюдения и показывают положение объекта в перспективе.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28604"/>
            <a:ext cx="8897137" cy="59747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Воздушная перспектива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это изменение в цвете и тоне предмета. Воздух редко бывает идеально прозрачным: дым, пыль, водяные пары часто создают дымку, которая изменяет цвет объектов вдалеке. Этот эффект называется воздушной перспективой и находит отражение в трех взаимосвязанных явлениях: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3088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500174"/>
            <a:ext cx="4706504" cy="4000528"/>
          </a:xfrm>
          <a:prstGeom prst="rect">
            <a:avLst/>
          </a:prstGeom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823" y="2857496"/>
            <a:ext cx="4387177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142852"/>
            <a:ext cx="714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Воздушная </a:t>
            </a:r>
            <a:r>
              <a:rPr lang="ru-RU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перспектива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(изменение цвета предметов)</a:t>
            </a:r>
            <a:endParaRPr lang="ru-RU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1285852" y="1500174"/>
            <a:ext cx="171451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5720" y="2928934"/>
            <a:ext cx="1928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 светлоте- </a:t>
            </a:r>
            <a:r>
              <a:rPr lang="ru-RU" dirty="0" smtClean="0"/>
              <a:t>светлые темнеют, а темные светлеют.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3071802" y="2214554"/>
            <a:ext cx="242889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00364" y="3500438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 яркости- </a:t>
            </a:r>
            <a:r>
              <a:rPr lang="ru-RU" dirty="0" smtClean="0"/>
              <a:t>по мере удаления яркость снижается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5429256" y="1428736"/>
            <a:ext cx="1857388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15074" y="2928934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По оттенку цвета- </a:t>
            </a:r>
            <a:r>
              <a:rPr lang="ru-RU" dirty="0" smtClean="0"/>
              <a:t>по мере удаления холодные оттенки преобладают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йв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59100"/>
            <a:ext cx="5397500" cy="3898900"/>
          </a:xfrm>
          <a:prstGeom prst="rect">
            <a:avLst/>
          </a:prstGeom>
        </p:spPr>
      </p:pic>
      <p:pic>
        <p:nvPicPr>
          <p:cNvPr id="3" name="Рисунок 2" descr="айвзп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9796" y="1"/>
            <a:ext cx="5824204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142852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Айвазовский</a:t>
            </a:r>
            <a:endParaRPr lang="ru-RU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_6031per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918"/>
            <a:ext cx="4929190" cy="4090846"/>
          </a:xfrm>
          <a:prstGeom prst="rect">
            <a:avLst/>
          </a:prstGeom>
        </p:spPr>
      </p:pic>
      <p:pic>
        <p:nvPicPr>
          <p:cNvPr id="4" name="Рисунок 3" descr="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7600" y="285728"/>
            <a:ext cx="4216400" cy="6350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66</TotalTime>
  <Words>229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8</cp:revision>
  <dcterms:created xsi:type="dcterms:W3CDTF">2011-04-12T14:56:22Z</dcterms:created>
  <dcterms:modified xsi:type="dcterms:W3CDTF">2011-04-14T10:04:14Z</dcterms:modified>
</cp:coreProperties>
</file>