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7" r:id="rId28"/>
    <p:sldId id="284" r:id="rId29"/>
    <p:sldId id="286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6" r:id="rId38"/>
    <p:sldId id="295" r:id="rId39"/>
    <p:sldId id="297" r:id="rId40"/>
    <p:sldId id="298" r:id="rId41"/>
    <p:sldId id="300" r:id="rId42"/>
    <p:sldId id="299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CF3DDC8-0468-4B5B-9B74-0DB32BDC789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9CE4E31-335E-4AAB-9865-A90CB7E02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F3DDC8-0468-4B5B-9B74-0DB32BDC789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CE4E31-335E-4AAB-9865-A90CB7E02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F3DDC8-0468-4B5B-9B74-0DB32BDC789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CE4E31-335E-4AAB-9865-A90CB7E02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F3DDC8-0468-4B5B-9B74-0DB32BDC789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CE4E31-335E-4AAB-9865-A90CB7E02F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F3DDC8-0468-4B5B-9B74-0DB32BDC789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CE4E31-335E-4AAB-9865-A90CB7E02F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F3DDC8-0468-4B5B-9B74-0DB32BDC789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CE4E31-335E-4AAB-9865-A90CB7E02F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F3DDC8-0468-4B5B-9B74-0DB32BDC789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CE4E31-335E-4AAB-9865-A90CB7E02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F3DDC8-0468-4B5B-9B74-0DB32BDC789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CE4E31-335E-4AAB-9865-A90CB7E02F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F3DDC8-0468-4B5B-9B74-0DB32BDC789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CE4E31-335E-4AAB-9865-A90CB7E02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CF3DDC8-0468-4B5B-9B74-0DB32BDC789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CE4E31-335E-4AAB-9865-A90CB7E02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CF3DDC8-0468-4B5B-9B74-0DB32BDC789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9CE4E31-335E-4AAB-9865-A90CB7E02F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CF3DDC8-0468-4B5B-9B74-0DB32BDC7890}" type="datetimeFigureOut">
              <a:rPr lang="ru-RU" smtClean="0"/>
              <a:pPr/>
              <a:t>14.12.2012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9CE4E31-335E-4AAB-9865-A90CB7E02F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« О здоровье и спорте всерьёз и не очень»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995936" y="2780928"/>
            <a:ext cx="72008" cy="21602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  </a:t>
            </a:r>
            <a:r>
              <a:rPr lang="ru-RU" sz="6000" dirty="0" smtClean="0">
                <a:latin typeface="Arial Black" pitchFamily="34" charset="0"/>
              </a:rPr>
              <a:t>Спорт</a:t>
            </a:r>
            <a:endParaRPr lang="ru-RU" sz="6000" dirty="0" smtClean="0"/>
          </a:p>
          <a:p>
            <a:endParaRPr lang="ru-RU" sz="4000" dirty="0"/>
          </a:p>
        </p:txBody>
      </p:sp>
      <p:pic>
        <p:nvPicPr>
          <p:cNvPr id="3" name="Рисунок 2" descr="СОР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2643182"/>
            <a:ext cx="3786214" cy="3228312"/>
          </a:xfrm>
          <a:prstGeom prst="rect">
            <a:avLst/>
          </a:prstGeom>
          <a:ln w="762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 smtClean="0">
                <a:latin typeface="Arial Black" pitchFamily="34" charset="0"/>
              </a:rPr>
              <a:t>Я спешу на тренировку,</a:t>
            </a:r>
          </a:p>
          <a:p>
            <a:pPr>
              <a:buNone/>
            </a:pPr>
            <a:r>
              <a:rPr lang="ru-RU" sz="4000" dirty="0" smtClean="0">
                <a:latin typeface="Arial Black" pitchFamily="34" charset="0"/>
              </a:rPr>
              <a:t>В </a:t>
            </a:r>
            <a:r>
              <a:rPr lang="ru-RU" sz="4000" dirty="0" err="1" smtClean="0">
                <a:latin typeface="Arial Black" pitchFamily="34" charset="0"/>
              </a:rPr>
              <a:t>кимано</a:t>
            </a:r>
            <a:r>
              <a:rPr lang="ru-RU" sz="4000" dirty="0" smtClean="0">
                <a:latin typeface="Arial Black" pitchFamily="34" charset="0"/>
              </a:rPr>
              <a:t> сражаюсь ловко</a:t>
            </a:r>
          </a:p>
          <a:p>
            <a:pPr>
              <a:buNone/>
            </a:pPr>
            <a:r>
              <a:rPr lang="ru-RU" sz="4000" dirty="0" smtClean="0">
                <a:latin typeface="Arial Black" pitchFamily="34" charset="0"/>
              </a:rPr>
              <a:t>Чёрный пояс нужен мне</a:t>
            </a:r>
          </a:p>
          <a:p>
            <a:pPr>
              <a:buNone/>
            </a:pPr>
            <a:r>
              <a:rPr lang="ru-RU" sz="4000" dirty="0" smtClean="0">
                <a:latin typeface="Arial Black" pitchFamily="34" charset="0"/>
              </a:rPr>
              <a:t>Ведь люблю я …. </a:t>
            </a:r>
            <a:endParaRPr lang="ru-RU" sz="4000" dirty="0" smtClean="0"/>
          </a:p>
          <a:p>
            <a:endParaRPr lang="ru-RU" sz="40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6228184" y="1484784"/>
            <a:ext cx="72008" cy="14401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3203848" y="2204864"/>
            <a:ext cx="72008" cy="14401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800" dirty="0" smtClean="0">
                <a:latin typeface="Arial Black" pitchFamily="34" charset="0"/>
              </a:rPr>
              <a:t>Каратэ</a:t>
            </a:r>
          </a:p>
          <a:p>
            <a:endParaRPr lang="ru-RU" sz="4000" dirty="0"/>
          </a:p>
        </p:txBody>
      </p:sp>
      <p:pic>
        <p:nvPicPr>
          <p:cNvPr id="4" name="Рисунок 3" descr="КАРАТЭ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2421009"/>
            <a:ext cx="4071946" cy="337971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2915816" y="1484784"/>
            <a:ext cx="72008" cy="14401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 smtClean="0">
                <a:latin typeface="Arial Black" pitchFamily="34" charset="0"/>
              </a:rPr>
              <a:t>Есть у нас коньки одни,</a:t>
            </a:r>
          </a:p>
          <a:p>
            <a:pPr>
              <a:buNone/>
            </a:pPr>
            <a:r>
              <a:rPr lang="ru-RU" sz="4000" dirty="0" smtClean="0">
                <a:latin typeface="Arial Black" pitchFamily="34" charset="0"/>
              </a:rPr>
              <a:t>Только летние они,</a:t>
            </a:r>
          </a:p>
          <a:p>
            <a:pPr>
              <a:buNone/>
            </a:pPr>
            <a:r>
              <a:rPr lang="ru-RU" sz="4000" dirty="0" smtClean="0">
                <a:latin typeface="Arial Black" pitchFamily="34" charset="0"/>
              </a:rPr>
              <a:t>По асфальту, мы катались,</a:t>
            </a:r>
          </a:p>
          <a:p>
            <a:pPr>
              <a:buNone/>
            </a:pPr>
            <a:r>
              <a:rPr lang="ru-RU" sz="4000" dirty="0" smtClean="0">
                <a:latin typeface="Arial Black" pitchFamily="34" charset="0"/>
              </a:rPr>
              <a:t>И довольными остались</a:t>
            </a:r>
          </a:p>
          <a:p>
            <a:pPr>
              <a:buNone/>
            </a:pPr>
            <a:endParaRPr lang="ru-RU" sz="4000" dirty="0" smtClean="0"/>
          </a:p>
          <a:p>
            <a:endParaRPr lang="ru-RU" sz="40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2987824" y="2780928"/>
            <a:ext cx="144016" cy="21602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2411760" y="3429000"/>
            <a:ext cx="144016" cy="21602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6156176" y="3429000"/>
            <a:ext cx="144016" cy="21602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800" dirty="0" smtClean="0">
                <a:latin typeface="Arial Black" pitchFamily="34" charset="0"/>
              </a:rPr>
              <a:t>Ролики</a:t>
            </a:r>
          </a:p>
          <a:p>
            <a:endParaRPr lang="ru-RU" sz="4000" dirty="0"/>
          </a:p>
        </p:txBody>
      </p:sp>
      <p:pic>
        <p:nvPicPr>
          <p:cNvPr id="5" name="Рисунок 4" descr="РОЛИ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1846779"/>
            <a:ext cx="4000528" cy="3830121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 flipH="1">
            <a:off x="1403648" y="1484784"/>
            <a:ext cx="72008" cy="21602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 smtClean="0">
                <a:latin typeface="Arial Black" pitchFamily="34" charset="0"/>
              </a:rPr>
              <a:t>Информация к размышлению</a:t>
            </a:r>
          </a:p>
          <a:p>
            <a:pPr>
              <a:buNone/>
            </a:pPr>
            <a:endParaRPr lang="ru-RU" sz="4000" dirty="0" smtClean="0">
              <a:latin typeface="Arial Black" pitchFamily="34" charset="0"/>
            </a:endParaRPr>
          </a:p>
          <a:p>
            <a:pPr>
              <a:buNone/>
            </a:pPr>
            <a:r>
              <a:rPr lang="ru-RU" sz="4000" dirty="0" smtClean="0">
                <a:latin typeface="Arial Black" pitchFamily="34" charset="0"/>
              </a:rPr>
              <a:t>«Выдающиеся     спортсмены»</a:t>
            </a:r>
            <a:endParaRPr lang="ru-RU" sz="4000" dirty="0" smtClean="0"/>
          </a:p>
          <a:p>
            <a:endParaRPr lang="ru-RU" sz="40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203848" y="1484784"/>
            <a:ext cx="72008" cy="14401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3851920" y="2132856"/>
            <a:ext cx="72008" cy="14401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2771800" y="3429000"/>
            <a:ext cx="72008" cy="14401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3491880" y="4005064"/>
            <a:ext cx="72008" cy="14401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Немного поиграем…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347864" y="2852936"/>
            <a:ext cx="72008" cy="14401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500042"/>
            <a:ext cx="5000660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000" dirty="0" smtClean="0">
                <a:latin typeface="Arial Black" pitchFamily="34" charset="0"/>
              </a:rPr>
              <a:t> Уникальная гимнастка :</a:t>
            </a:r>
          </a:p>
          <a:p>
            <a:pPr algn="ctr">
              <a:buNone/>
            </a:pPr>
            <a:r>
              <a:rPr lang="ru-RU" sz="4000" dirty="0" smtClean="0">
                <a:latin typeface="Arial Black" pitchFamily="34" charset="0"/>
              </a:rPr>
              <a:t> Имеет 18 олимпийских медалей, из них 9 золотых, </a:t>
            </a:r>
          </a:p>
          <a:p>
            <a:pPr algn="ctr">
              <a:buNone/>
            </a:pPr>
            <a:r>
              <a:rPr lang="ru-RU" sz="4000" dirty="0" smtClean="0">
                <a:latin typeface="Arial Black" pitchFamily="34" charset="0"/>
              </a:rPr>
              <a:t>это Лариса </a:t>
            </a:r>
            <a:r>
              <a:rPr lang="ru-RU" sz="4000" dirty="0" err="1" smtClean="0">
                <a:latin typeface="Arial Black" pitchFamily="34" charset="0"/>
              </a:rPr>
              <a:t>Латынина</a:t>
            </a:r>
            <a:endParaRPr lang="ru-RU" sz="4000" dirty="0" smtClean="0">
              <a:latin typeface="Arial Black" pitchFamily="34" charset="0"/>
            </a:endParaRPr>
          </a:p>
          <a:p>
            <a:pPr>
              <a:buNone/>
            </a:pPr>
            <a:endParaRPr lang="ru-RU" sz="4000" dirty="0" smtClean="0"/>
          </a:p>
          <a:p>
            <a:endParaRPr lang="ru-RU" sz="4000" dirty="0"/>
          </a:p>
        </p:txBody>
      </p:sp>
      <p:pic>
        <p:nvPicPr>
          <p:cNvPr id="3" name="Рисунок 2" descr="латыни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734" y="2643182"/>
            <a:ext cx="2985857" cy="381823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 flipH="1">
            <a:off x="2699792" y="548880"/>
            <a:ext cx="144016" cy="7200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2822177" y="1052736"/>
            <a:ext cx="144016" cy="7200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2966193" y="2132856"/>
            <a:ext cx="144016" cy="7200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627784" y="4221088"/>
            <a:ext cx="144016" cy="7200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142852"/>
            <a:ext cx="4786346" cy="5097467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000" dirty="0" smtClean="0">
                <a:latin typeface="Arial Black" pitchFamily="34" charset="0"/>
              </a:rPr>
              <a:t>Чудом из 21 Олимпиады стал прыжок в длину Боба </a:t>
            </a:r>
            <a:r>
              <a:rPr lang="ru-RU" sz="4000" dirty="0" err="1" smtClean="0">
                <a:latin typeface="Arial Black" pitchFamily="34" charset="0"/>
              </a:rPr>
              <a:t>Бимана</a:t>
            </a:r>
            <a:r>
              <a:rPr lang="ru-RU" sz="4000" dirty="0" smtClean="0">
                <a:latin typeface="Arial Black" pitchFamily="34" charset="0"/>
              </a:rPr>
              <a:t>.</a:t>
            </a:r>
          </a:p>
          <a:p>
            <a:pPr algn="ctr">
              <a:buNone/>
            </a:pPr>
            <a:r>
              <a:rPr lang="ru-RU" sz="4000" dirty="0" smtClean="0">
                <a:latin typeface="Arial Black" pitchFamily="34" charset="0"/>
              </a:rPr>
              <a:t>Этот чернокожий американец пролетел 8 метров 90 см.</a:t>
            </a:r>
          </a:p>
          <a:p>
            <a:pPr algn="ctr">
              <a:buNone/>
            </a:pPr>
            <a:r>
              <a:rPr lang="ru-RU" sz="4000" dirty="0" smtClean="0">
                <a:latin typeface="Arial Black" pitchFamily="34" charset="0"/>
              </a:rPr>
              <a:t>Небывалый мировой рекорд продержался почти четверть века до 1991 года.</a:t>
            </a:r>
          </a:p>
          <a:p>
            <a:pPr>
              <a:buNone/>
            </a:pPr>
            <a:endParaRPr lang="ru-RU" sz="4000" dirty="0" smtClean="0"/>
          </a:p>
          <a:p>
            <a:endParaRPr lang="ru-RU" sz="4000" dirty="0"/>
          </a:p>
        </p:txBody>
      </p:sp>
      <p:pic>
        <p:nvPicPr>
          <p:cNvPr id="3" name="Рисунок 2" descr="бим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2571744"/>
            <a:ext cx="2786082" cy="358290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1907704" y="2924944"/>
            <a:ext cx="144016" cy="7200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500042"/>
            <a:ext cx="4286280" cy="5097467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4000" dirty="0" smtClean="0">
                <a:latin typeface="Arial Black" pitchFamily="34" charset="0"/>
              </a:rPr>
              <a:t>Хоккейный вратарь, трехкратный олимпийский чемпион в 22 года признанный лучшим вратарём мира</a:t>
            </a:r>
          </a:p>
          <a:p>
            <a:pPr algn="ctr">
              <a:buNone/>
            </a:pPr>
            <a:r>
              <a:rPr lang="ru-RU" sz="4000" dirty="0" smtClean="0">
                <a:latin typeface="Arial Black" pitchFamily="34" charset="0"/>
              </a:rPr>
              <a:t>Владислав Третьяк</a:t>
            </a:r>
          </a:p>
          <a:p>
            <a:pPr>
              <a:buNone/>
            </a:pPr>
            <a:endParaRPr lang="ru-RU" sz="4000" dirty="0" smtClean="0"/>
          </a:p>
          <a:p>
            <a:endParaRPr lang="ru-RU" sz="4000" dirty="0"/>
          </a:p>
        </p:txBody>
      </p:sp>
      <p:pic>
        <p:nvPicPr>
          <p:cNvPr id="3" name="Рисунок 2" descr="третьяк.jpg"/>
          <p:cNvPicPr>
            <a:picLocks noChangeAspect="1"/>
          </p:cNvPicPr>
          <p:nvPr/>
        </p:nvPicPr>
        <p:blipFill>
          <a:blip r:embed="rId2"/>
          <a:srcRect l="48877"/>
          <a:stretch>
            <a:fillRect/>
          </a:stretch>
        </p:blipFill>
        <p:spPr>
          <a:xfrm>
            <a:off x="5214942" y="1714488"/>
            <a:ext cx="3252788" cy="4581525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2771800" y="1268760"/>
            <a:ext cx="144016" cy="14401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1763688" y="2924944"/>
            <a:ext cx="144016" cy="14401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928802"/>
            <a:ext cx="7215238" cy="25003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Arial Black" pitchFamily="34" charset="0"/>
              </a:rPr>
              <a:t>- </a:t>
            </a:r>
            <a:r>
              <a:rPr lang="ru-RU" sz="4800" dirty="0" smtClean="0">
                <a:latin typeface="Arial Black" pitchFamily="34" charset="0"/>
              </a:rPr>
              <a:t>Ребята, какие виды спорта вы знаете ?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928802"/>
            <a:ext cx="7215238" cy="25003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latin typeface="Arial Black" pitchFamily="34" charset="0"/>
              </a:rPr>
              <a:t>Блиц - опрос</a:t>
            </a:r>
            <a:endParaRPr lang="ru-RU" sz="4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928802"/>
            <a:ext cx="7215238" cy="250033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800" dirty="0" smtClean="0">
                <a:latin typeface="Arial Black" pitchFamily="34" charset="0"/>
              </a:rPr>
              <a:t>Когда будут проходить зимние Олимпийские игры в Сочи ?</a:t>
            </a:r>
            <a:endParaRPr lang="ru-RU" sz="4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928802"/>
            <a:ext cx="7215238" cy="25003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latin typeface="Arial Black" pitchFamily="34" charset="0"/>
              </a:rPr>
              <a:t>2014 год</a:t>
            </a:r>
            <a:endParaRPr lang="ru-RU" sz="4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928802"/>
            <a:ext cx="7215238" cy="250033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800" dirty="0" smtClean="0">
                <a:latin typeface="Arial Black" pitchFamily="34" charset="0"/>
              </a:rPr>
              <a:t>Талисманом зимних Олимпийских игр является?</a:t>
            </a:r>
            <a:endParaRPr lang="ru-RU" sz="4800" dirty="0">
              <a:latin typeface="Arial Black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563888" y="1988840"/>
            <a:ext cx="144016" cy="21602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928802"/>
            <a:ext cx="7215238" cy="25003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latin typeface="Arial Black" pitchFamily="34" charset="0"/>
              </a:rPr>
              <a:t>Белый медведь</a:t>
            </a:r>
            <a:endParaRPr lang="ru-RU" sz="4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928802"/>
            <a:ext cx="7215238" cy="25003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latin typeface="Arial Black" pitchFamily="34" charset="0"/>
              </a:rPr>
              <a:t>Назовите зимние виды спорта ?</a:t>
            </a:r>
            <a:endParaRPr lang="ru-RU" sz="4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928802"/>
            <a:ext cx="7215238" cy="25003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latin typeface="Arial Black" pitchFamily="34" charset="0"/>
              </a:rPr>
              <a:t>Фигурное катание, хоккей, лыжные гонки, биатлон</a:t>
            </a:r>
            <a:endParaRPr lang="ru-RU" sz="4800" dirty="0">
              <a:latin typeface="Arial Black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6372200" y="3429000"/>
            <a:ext cx="144016" cy="21602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иатло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1" y="1276930"/>
            <a:ext cx="5572164" cy="4179124"/>
          </a:xfrm>
          <a:ln>
            <a:solidFill>
              <a:srgbClr val="00B0F0"/>
            </a:solidFill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28662" y="214290"/>
            <a:ext cx="6286576" cy="500066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ru-RU" sz="4800" dirty="0" smtClean="0">
                <a:latin typeface="Arial Black" pitchFamily="34" charset="0"/>
              </a:rPr>
              <a:t>Б</a:t>
            </a:r>
            <a:r>
              <a:rPr kumimoji="0" lang="ru-RU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иатлон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928802"/>
            <a:ext cx="7215238" cy="25003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latin typeface="Arial Black" pitchFamily="34" charset="0"/>
              </a:rPr>
              <a:t>Назовите летние виды спорта ?</a:t>
            </a:r>
            <a:endParaRPr lang="ru-RU" sz="4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928802"/>
            <a:ext cx="7215238" cy="25003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latin typeface="Arial Black" pitchFamily="34" charset="0"/>
              </a:rPr>
              <a:t>Футбол, теннис, стрельба, гольф</a:t>
            </a:r>
            <a:endParaRPr lang="ru-RU" sz="4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928802"/>
            <a:ext cx="7215238" cy="25003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latin typeface="Arial Black" pitchFamily="34" charset="0"/>
              </a:rPr>
              <a:t>- </a:t>
            </a:r>
            <a:r>
              <a:rPr lang="ru-RU" sz="4800" dirty="0">
                <a:latin typeface="Arial Black" pitchFamily="34" charset="0"/>
              </a:rPr>
              <a:t>Какие спортивные секции вы посещаете?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652120" y="1916832"/>
            <a:ext cx="72008" cy="21602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3563888" y="3429000"/>
            <a:ext cx="72008" cy="21602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ОЛЬФ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68" y="2214554"/>
            <a:ext cx="4857760" cy="3643320"/>
          </a:xfrm>
          <a:ln>
            <a:solidFill>
              <a:srgbClr val="92D050"/>
            </a:solidFill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28662" y="214290"/>
            <a:ext cx="6286576" cy="500066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ru-RU" sz="4800" dirty="0" smtClean="0">
                <a:latin typeface="Arial Black" pitchFamily="34" charset="0"/>
              </a:rPr>
              <a:t>Гольф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928802"/>
            <a:ext cx="7215238" cy="25003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latin typeface="Arial Black" pitchFamily="34" charset="0"/>
              </a:rPr>
              <a:t>Отгадайте!</a:t>
            </a:r>
            <a:endParaRPr lang="ru-RU" sz="4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928670"/>
            <a:ext cx="7215238" cy="25003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latin typeface="Arial Black" pitchFamily="34" charset="0"/>
              </a:rPr>
              <a:t>Фигурное катание</a:t>
            </a:r>
            <a:endParaRPr lang="ru-RU" sz="4800" dirty="0">
              <a:latin typeface="Arial Black" pitchFamily="34" charset="0"/>
            </a:endParaRPr>
          </a:p>
        </p:txBody>
      </p:sp>
      <p:pic>
        <p:nvPicPr>
          <p:cNvPr id="4" name="Рисунок 3" descr="ФИГУРНОЕ КАТА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2188419"/>
            <a:ext cx="4929222" cy="3890915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428604"/>
            <a:ext cx="7215238" cy="25003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latin typeface="Arial Black" pitchFamily="34" charset="0"/>
              </a:rPr>
              <a:t>Стрельба</a:t>
            </a:r>
            <a:endParaRPr lang="ru-RU" sz="4800" dirty="0">
              <a:latin typeface="Arial Black" pitchFamily="34" charset="0"/>
            </a:endParaRPr>
          </a:p>
        </p:txBody>
      </p:sp>
      <p:pic>
        <p:nvPicPr>
          <p:cNvPr id="5" name="Рисунок 4" descr="СТРЕЛЬБ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2004328"/>
            <a:ext cx="4786346" cy="3482067"/>
          </a:xfrm>
          <a:prstGeom prst="rect">
            <a:avLst/>
          </a:prstGeom>
          <a:ln w="762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571480"/>
            <a:ext cx="7215238" cy="25003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latin typeface="Arial Black" pitchFamily="34" charset="0"/>
              </a:rPr>
              <a:t>Теннис</a:t>
            </a:r>
            <a:endParaRPr lang="ru-RU" sz="4800" dirty="0">
              <a:latin typeface="Arial Black" pitchFamily="34" charset="0"/>
            </a:endParaRPr>
          </a:p>
        </p:txBody>
      </p:sp>
      <p:pic>
        <p:nvPicPr>
          <p:cNvPr id="5" name="Рисунок 4" descr="ТЕННИ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1643050"/>
            <a:ext cx="6044815" cy="4095362"/>
          </a:xfrm>
          <a:prstGeom prst="rect">
            <a:avLst/>
          </a:prstGeom>
          <a:ln w="762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7215238" cy="25003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latin typeface="Arial Black" pitchFamily="34" charset="0"/>
              </a:rPr>
              <a:t>Бокс</a:t>
            </a:r>
            <a:endParaRPr lang="ru-RU" sz="4800" dirty="0">
              <a:latin typeface="Arial Black" pitchFamily="34" charset="0"/>
            </a:endParaRPr>
          </a:p>
        </p:txBody>
      </p:sp>
      <p:pic>
        <p:nvPicPr>
          <p:cNvPr id="4" name="Рисунок 3" descr="БОК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571744"/>
            <a:ext cx="3714776" cy="3264261"/>
          </a:xfrm>
          <a:prstGeom prst="rect">
            <a:avLst/>
          </a:prstGeom>
          <a:ln w="76200"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785926"/>
            <a:ext cx="7215238" cy="25003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latin typeface="Arial Black" pitchFamily="34" charset="0"/>
              </a:rPr>
              <a:t>Собрать пословицы о здоровье</a:t>
            </a:r>
            <a:endParaRPr lang="ru-RU" sz="48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4929198"/>
            <a:ext cx="3571900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i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здоровье</a:t>
            </a:r>
            <a:endParaRPr lang="ru-RU" sz="4800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500694" y="285728"/>
            <a:ext cx="3429024" cy="250033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4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Береги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48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85720" y="3000372"/>
            <a:ext cx="4143404" cy="71438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ru-RU" sz="4800" i="1" dirty="0" smtClean="0">
                <a:solidFill>
                  <a:srgbClr val="FF0000"/>
                </a:solidFill>
                <a:latin typeface="Arial Black" pitchFamily="34" charset="0"/>
              </a:rPr>
              <a:t>смолоду</a:t>
            </a:r>
            <a:endParaRPr kumimoji="0" lang="ru-RU" sz="4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cxnSp>
        <p:nvCxnSpPr>
          <p:cNvPr id="6" name="Прямая соединительная линия 5"/>
          <p:cNvCxnSpPr>
            <a:stCxn id="5" idx="0"/>
          </p:cNvCxnSpPr>
          <p:nvPr/>
        </p:nvCxnSpPr>
        <p:spPr>
          <a:xfrm flipH="1">
            <a:off x="2123728" y="3000372"/>
            <a:ext cx="233694" cy="14059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857224" y="1571612"/>
            <a:ext cx="7143800" cy="32861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4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Береги здоровье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ru-RU" sz="4800" i="1" dirty="0" smtClean="0">
                <a:solidFill>
                  <a:srgbClr val="FF0000"/>
                </a:solidFill>
                <a:latin typeface="Arial Black" pitchFamily="34" charset="0"/>
              </a:rPr>
              <a:t>смолоду</a:t>
            </a:r>
            <a:endParaRPr kumimoji="0" lang="ru-RU" sz="4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4211960" y="2420888"/>
            <a:ext cx="72008" cy="14401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3429000"/>
            <a:ext cx="3571900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i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ходит,</a:t>
            </a:r>
            <a:endParaRPr lang="ru-RU" sz="4800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143240" y="214290"/>
            <a:ext cx="2857520" cy="135732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4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Кто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48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1785926"/>
            <a:ext cx="4143404" cy="71438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ru-RU" sz="4800" i="1" dirty="0" smtClean="0">
                <a:solidFill>
                  <a:srgbClr val="FF0000"/>
                </a:solidFill>
                <a:latin typeface="Arial Black" pitchFamily="34" charset="0"/>
              </a:rPr>
              <a:t>пешком</a:t>
            </a:r>
            <a:endParaRPr kumimoji="0" lang="ru-RU" sz="4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214810" y="5643578"/>
            <a:ext cx="4143404" cy="71438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ru-RU" sz="4800" i="1" dirty="0" smtClean="0">
                <a:solidFill>
                  <a:srgbClr val="92D050"/>
                </a:solidFill>
                <a:latin typeface="Arial Black" pitchFamily="34" charset="0"/>
              </a:rPr>
              <a:t>тот</a:t>
            </a:r>
            <a:endParaRPr kumimoji="0" lang="ru-RU" sz="4800" b="0" i="1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786446" y="1571612"/>
            <a:ext cx="2857520" cy="135732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4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долго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48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642910" y="3857628"/>
            <a:ext cx="2857520" cy="135732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4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живёт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48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Загадки о спорте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857224" y="1571612"/>
            <a:ext cx="7143800" cy="32861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4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Кто пешком ходит, тот долго живёт</a:t>
            </a:r>
            <a:endParaRPr kumimoji="0" lang="ru-RU" sz="4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857224" y="642918"/>
            <a:ext cx="2857520" cy="135732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ru-RU" sz="48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</a:rPr>
              <a:t>ж</a:t>
            </a:r>
            <a:r>
              <a:rPr kumimoji="0" lang="ru-RU" sz="4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изнь</a:t>
            </a:r>
            <a:endParaRPr kumimoji="0" lang="ru-RU" sz="48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48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429124" y="5715016"/>
            <a:ext cx="4143404" cy="71438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ru-RU" sz="4800" i="1" dirty="0" smtClean="0">
                <a:solidFill>
                  <a:srgbClr val="92D050"/>
                </a:solidFill>
                <a:latin typeface="Arial Black" pitchFamily="34" charset="0"/>
              </a:rPr>
              <a:t> Движение - </a:t>
            </a:r>
            <a:endParaRPr kumimoji="0" lang="ru-RU" sz="4800" b="0" i="1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643174" y="2857496"/>
            <a:ext cx="2857520" cy="135732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4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это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48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857224" y="1571612"/>
            <a:ext cx="7143800" cy="32861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4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Движение</a:t>
            </a:r>
            <a:r>
              <a:rPr kumimoji="0" lang="ru-RU" sz="4800" b="0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– это жизнь</a:t>
            </a:r>
            <a:endParaRPr kumimoji="0" lang="ru-RU" sz="4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5572140"/>
            <a:ext cx="3571900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i="1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дух</a:t>
            </a:r>
            <a:endParaRPr lang="ru-RU" sz="4800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0" y="4857760"/>
            <a:ext cx="4143404" cy="71438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ru-RU" sz="4800" i="1" dirty="0" smtClean="0">
                <a:solidFill>
                  <a:srgbClr val="FF0000"/>
                </a:solidFill>
                <a:latin typeface="Arial Black" pitchFamily="34" charset="0"/>
              </a:rPr>
              <a:t>теле</a:t>
            </a:r>
            <a:endParaRPr kumimoji="0" lang="ru-RU" sz="4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572000" y="357166"/>
            <a:ext cx="4143404" cy="71438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ru-RU" sz="4800" i="1" dirty="0" smtClean="0">
                <a:solidFill>
                  <a:srgbClr val="92D050"/>
                </a:solidFill>
                <a:latin typeface="Arial Black" pitchFamily="34" charset="0"/>
              </a:rPr>
              <a:t>здоровый</a:t>
            </a:r>
            <a:endParaRPr kumimoji="0" lang="ru-RU" sz="4800" b="0" i="1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000364" y="2500306"/>
            <a:ext cx="3357586" cy="1357322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4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здоровом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48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0" y="571480"/>
            <a:ext cx="2857520" cy="135732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ru-RU" sz="48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 Black" pitchFamily="34" charset="0"/>
              </a:rPr>
              <a:t>В</a:t>
            </a:r>
            <a:endParaRPr kumimoji="0" lang="ru-RU" sz="4800" b="0" i="1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48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857224" y="1571612"/>
            <a:ext cx="7143800" cy="32861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4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 здоровом теле, здоровый дух</a:t>
            </a:r>
            <a:endParaRPr kumimoji="0" lang="ru-RU" sz="4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857224" y="1571612"/>
            <a:ext cx="7143800" cy="32861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48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Физкультминутка</a:t>
            </a:r>
            <a:endParaRPr kumimoji="0" lang="ru-RU" sz="48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6372200" y="1571612"/>
            <a:ext cx="144016" cy="20120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857224" y="1571612"/>
            <a:ext cx="7143800" cy="32861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48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Тест</a:t>
            </a:r>
            <a:endParaRPr kumimoji="0" lang="ru-RU" sz="48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571472" y="500042"/>
            <a:ext cx="7786742" cy="5072098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48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Назовите талисман  Олимпийских игр в Москве , в 1980 году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lang="ru-RU" sz="4800" i="1" dirty="0" smtClean="0">
              <a:latin typeface="Arial Black" pitchFamily="34" charset="0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ru-RU" sz="4800" i="1" dirty="0" smtClean="0">
                <a:latin typeface="Arial Black" pitchFamily="34" charset="0"/>
              </a:rPr>
              <a:t>а) медвежонок Миша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48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48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б)заяц</a:t>
            </a:r>
            <a:r>
              <a:rPr kumimoji="0" lang="ru-RU" sz="48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прыгун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4800" b="0" i="1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48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в) лиса</a:t>
            </a:r>
            <a:endParaRPr kumimoji="0" lang="ru-RU" sz="48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6948264" y="500042"/>
            <a:ext cx="144016" cy="12064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ИШКА ТАЛИСМАН 80 ГО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642918"/>
            <a:ext cx="5715000" cy="5591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571472" y="500042"/>
            <a:ext cx="7786742" cy="5072098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48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Инструмент спортивного судьи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lang="ru-RU" sz="4800" i="1" dirty="0" smtClean="0">
              <a:latin typeface="Arial Black" pitchFamily="34" charset="0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ru-RU" sz="4800" i="1" dirty="0" smtClean="0">
                <a:latin typeface="Arial Black" pitchFamily="34" charset="0"/>
              </a:rPr>
              <a:t>а) дудочка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48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48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б) колокольчик</a:t>
            </a:r>
            <a:endParaRPr kumimoji="0" lang="ru-RU" sz="4800" b="0" i="1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4800" b="0" i="1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48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в) свисток</a:t>
            </a:r>
            <a:endParaRPr kumimoji="0" lang="ru-RU" sz="48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7524328" y="980728"/>
            <a:ext cx="72008" cy="14401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428604"/>
            <a:ext cx="7643866" cy="5572140"/>
          </a:xfrm>
        </p:spPr>
        <p:txBody>
          <a:bodyPr numCol="1">
            <a:normAutofit fontScale="92500" lnSpcReduction="20000"/>
          </a:bodyPr>
          <a:lstStyle/>
          <a:p>
            <a:pPr algn="ctr">
              <a:buNone/>
            </a:pPr>
            <a:r>
              <a:rPr lang="ru-RU" sz="4800" dirty="0" smtClean="0">
                <a:latin typeface="Arial Black" pitchFamily="34" charset="0"/>
              </a:rPr>
              <a:t>И мальчишки , и девчонки</a:t>
            </a:r>
          </a:p>
          <a:p>
            <a:pPr algn="ctr">
              <a:buNone/>
            </a:pPr>
            <a:r>
              <a:rPr lang="ru-RU" sz="4800" dirty="0" smtClean="0">
                <a:latin typeface="Arial Black" pitchFamily="34" charset="0"/>
              </a:rPr>
              <a:t>очень любят нас зимой , </a:t>
            </a:r>
          </a:p>
          <a:p>
            <a:pPr algn="ctr">
              <a:buNone/>
            </a:pPr>
            <a:r>
              <a:rPr lang="ru-RU" sz="4800" dirty="0">
                <a:latin typeface="Arial Black" pitchFamily="34" charset="0"/>
              </a:rPr>
              <a:t>Р</a:t>
            </a:r>
            <a:r>
              <a:rPr lang="ru-RU" sz="4800" dirty="0" smtClean="0">
                <a:latin typeface="Arial Black" pitchFamily="34" charset="0"/>
              </a:rPr>
              <a:t>ежут лёд узором тонким,</a:t>
            </a:r>
          </a:p>
          <a:p>
            <a:pPr algn="ctr">
              <a:buNone/>
            </a:pPr>
            <a:r>
              <a:rPr lang="ru-RU" sz="4800" dirty="0" smtClean="0">
                <a:latin typeface="Arial Black" pitchFamily="34" charset="0"/>
              </a:rPr>
              <a:t> Не хотят идти домой </a:t>
            </a:r>
          </a:p>
          <a:p>
            <a:pPr algn="ctr">
              <a:buNone/>
            </a:pPr>
            <a:r>
              <a:rPr lang="ru-RU" sz="4800" dirty="0" smtClean="0">
                <a:latin typeface="Arial Black" pitchFamily="34" charset="0"/>
              </a:rPr>
              <a:t>Мы изящны и легки, </a:t>
            </a:r>
          </a:p>
          <a:p>
            <a:pPr algn="ctr">
              <a:buNone/>
            </a:pPr>
            <a:r>
              <a:rPr lang="ru-RU" sz="4800" dirty="0" smtClean="0">
                <a:latin typeface="Arial Black" pitchFamily="34" charset="0"/>
              </a:rPr>
              <a:t>Мы фигурные……</a:t>
            </a:r>
            <a:endParaRPr lang="ru-RU" sz="4800" dirty="0">
              <a:latin typeface="Arial Black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491880" y="4365104"/>
            <a:ext cx="72008" cy="14401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>
            <a:off x="7452320" y="4359170"/>
            <a:ext cx="72008" cy="14401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4427984" y="4941168"/>
            <a:ext cx="72008" cy="14401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ВИСТ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1455724"/>
            <a:ext cx="4763668" cy="4340231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285720" y="500042"/>
            <a:ext cx="4786346" cy="571504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ru-RU" sz="4800" i="1" dirty="0" smtClean="0">
                <a:latin typeface="Arial Black" pitchFamily="34" charset="0"/>
              </a:rPr>
              <a:t>Свисток</a:t>
            </a:r>
            <a:endParaRPr kumimoji="0" lang="ru-RU" sz="48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571472" y="500042"/>
            <a:ext cx="7786742" cy="5072098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48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Спортивный снаряд для</a:t>
            </a:r>
            <a:r>
              <a:rPr kumimoji="0" lang="ru-RU" sz="48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ru-RU" sz="4800" b="0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перетягивания</a:t>
            </a:r>
            <a:r>
              <a:rPr kumimoji="0" lang="ru-RU" sz="48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endParaRPr kumimoji="0" lang="ru-RU" sz="48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lang="ru-RU" sz="4800" i="1" dirty="0" smtClean="0">
              <a:latin typeface="Arial Black" pitchFamily="34" charset="0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ru-RU" sz="4800" i="1" dirty="0" smtClean="0">
                <a:latin typeface="Arial Black" pitchFamily="34" charset="0"/>
              </a:rPr>
              <a:t>а) палка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48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48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б) канат</a:t>
            </a:r>
            <a:endParaRPr kumimoji="0" lang="ru-RU" sz="4800" b="0" i="1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4800" b="0" i="1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48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в) шнурок</a:t>
            </a:r>
            <a:endParaRPr kumimoji="0" lang="ru-RU" sz="48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5004048" y="980728"/>
            <a:ext cx="72008" cy="14401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285720" y="500042"/>
            <a:ext cx="4786346" cy="571504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ru-RU" sz="4800" i="1" dirty="0" smtClean="0">
                <a:latin typeface="Arial Black" pitchFamily="34" charset="0"/>
              </a:rPr>
              <a:t>Канат</a:t>
            </a:r>
            <a:endParaRPr kumimoji="0" lang="ru-RU" sz="48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6" name="Рисунок 5" descr="КАНАТ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214422"/>
            <a:ext cx="6693080" cy="5016683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571472" y="500042"/>
            <a:ext cx="7786742" cy="5072098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48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Как часто проводятся Олимпийские игры ?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lang="ru-RU" sz="4800" i="1" dirty="0" smtClean="0">
              <a:latin typeface="Arial Black" pitchFamily="34" charset="0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ru-RU" sz="4800" i="1" dirty="0" smtClean="0">
                <a:latin typeface="Arial Black" pitchFamily="34" charset="0"/>
              </a:rPr>
              <a:t>а) 1 раз в три года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4800" b="0" i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365760" lvl="0" indent="-256032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kumimoji="0" lang="ru-RU" sz="48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б) </a:t>
            </a:r>
            <a:r>
              <a:rPr lang="ru-RU" sz="4800" i="1" dirty="0" smtClean="0">
                <a:latin typeface="Arial Black" pitchFamily="34" charset="0"/>
              </a:rPr>
              <a:t>1 раз в четыре года</a:t>
            </a:r>
            <a:endParaRPr kumimoji="0" lang="ru-RU" sz="4800" b="0" i="1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4800" b="0" i="1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48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в) 2 раза в год</a:t>
            </a:r>
            <a:endParaRPr kumimoji="0" lang="ru-RU" sz="48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285720" y="500042"/>
            <a:ext cx="4786346" cy="571504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48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643050"/>
            <a:ext cx="75009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ru-RU" sz="4400" i="1" dirty="0" smtClean="0">
                <a:latin typeface="Arial Black" pitchFamily="34" charset="0"/>
              </a:rPr>
              <a:t>1 раз в четыре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2143108" y="2571744"/>
            <a:ext cx="4786346" cy="571504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ru-RU" sz="4800" i="1" dirty="0" smtClean="0">
                <a:latin typeface="Arial Black" pitchFamily="34" charset="0"/>
              </a:rPr>
              <a:t>Итог</a:t>
            </a:r>
            <a:endParaRPr kumimoji="0" lang="ru-RU" sz="48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2357422" y="714356"/>
            <a:ext cx="4786346" cy="571504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ru-RU" sz="4800" i="1" dirty="0" smtClean="0">
                <a:latin typeface="Arial Black" pitchFamily="34" charset="0"/>
              </a:rPr>
              <a:t>Спасибо за внимание !</a:t>
            </a:r>
            <a:endParaRPr kumimoji="0" lang="ru-RU" sz="48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3" name="Рисунок 2" descr="72840163_1301515278_cl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2143116"/>
            <a:ext cx="36957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142984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Коньки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КОНЬ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928934"/>
            <a:ext cx="2921000" cy="29083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Чтобы здоровье было в порядке, </a:t>
            </a:r>
            <a:br>
              <a:rPr lang="ru-RU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Не забывайте вы о………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500042"/>
            <a:ext cx="7772400" cy="1829761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Зарядке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3" name="Рисунок 2" descr="ЗАРЯД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500306"/>
            <a:ext cx="4421190" cy="3315893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785794"/>
            <a:ext cx="8258204" cy="52214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  </a:t>
            </a:r>
            <a:r>
              <a:rPr lang="ru-RU" sz="4400" dirty="0" smtClean="0">
                <a:latin typeface="Arial Black" pitchFamily="34" charset="0"/>
              </a:rPr>
              <a:t>Болеть, мне некогда, друзья, </a:t>
            </a:r>
            <a:br>
              <a:rPr lang="ru-RU" sz="4400" dirty="0" smtClean="0">
                <a:latin typeface="Arial Black" pitchFamily="34" charset="0"/>
              </a:rPr>
            </a:br>
            <a:r>
              <a:rPr lang="ru-RU" sz="4400" dirty="0" smtClean="0">
                <a:latin typeface="Arial Black" pitchFamily="34" charset="0"/>
              </a:rPr>
              <a:t>в футбол, хоккей играю я, </a:t>
            </a:r>
            <a:br>
              <a:rPr lang="ru-RU" sz="4400" dirty="0" smtClean="0">
                <a:latin typeface="Arial Black" pitchFamily="34" charset="0"/>
              </a:rPr>
            </a:br>
            <a:r>
              <a:rPr lang="ru-RU" sz="4400" dirty="0" smtClean="0">
                <a:latin typeface="Arial Black" pitchFamily="34" charset="0"/>
              </a:rPr>
              <a:t>И очень я собою горд </a:t>
            </a:r>
            <a:br>
              <a:rPr lang="ru-RU" sz="4400" dirty="0" smtClean="0">
                <a:latin typeface="Arial Black" pitchFamily="34" charset="0"/>
              </a:rPr>
            </a:br>
            <a:r>
              <a:rPr lang="ru-RU" sz="4400" dirty="0" smtClean="0">
                <a:latin typeface="Arial Black" pitchFamily="34" charset="0"/>
              </a:rPr>
              <a:t>Что дарит мне здоровье </a:t>
            </a:r>
            <a:r>
              <a:rPr lang="ru-RU" sz="4000" dirty="0" smtClean="0">
                <a:latin typeface="Arial Black" pitchFamily="34" charset="0"/>
              </a:rPr>
              <a:t>…</a:t>
            </a:r>
            <a:endParaRPr lang="ru-RU" sz="4000" dirty="0" smtClean="0"/>
          </a:p>
          <a:p>
            <a:endParaRPr lang="ru-RU" sz="40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5508104" y="764704"/>
            <a:ext cx="72008" cy="216024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372</Words>
  <Application>Microsoft Office PowerPoint</Application>
  <PresentationFormat>Экран (4:3)</PresentationFormat>
  <Paragraphs>111</Paragraphs>
  <Slides>56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Открытая</vt:lpstr>
      <vt:lpstr>« О здоровье и спорте всерьёз и не очень»</vt:lpstr>
      <vt:lpstr>Слайд 2</vt:lpstr>
      <vt:lpstr>Слайд 3</vt:lpstr>
      <vt:lpstr>Загадки о спорте</vt:lpstr>
      <vt:lpstr>Слайд 5</vt:lpstr>
      <vt:lpstr>Коньки</vt:lpstr>
      <vt:lpstr>Чтобы здоровье было в порядке,  Не забывайте вы о………</vt:lpstr>
      <vt:lpstr>Зарядке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Немного поиграем…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</vt:vector>
  </TitlesOfParts>
  <Company>Хрущёвка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О здоровье и спорте всерьез и не очень»</dc:title>
  <dc:creator>Гуныч и Эльдарыч</dc:creator>
  <cp:lastModifiedBy>зал</cp:lastModifiedBy>
  <cp:revision>25</cp:revision>
  <dcterms:created xsi:type="dcterms:W3CDTF">2012-12-08T06:44:46Z</dcterms:created>
  <dcterms:modified xsi:type="dcterms:W3CDTF">2012-12-14T11:38:45Z</dcterms:modified>
</cp:coreProperties>
</file>