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492896"/>
            <a:ext cx="3932238" cy="700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400" dirty="0" smtClean="0"/>
              <a:t>Чарльз </a:t>
            </a:r>
            <a:r>
              <a:rPr lang="ru-RU" sz="3400" dirty="0" err="1" smtClean="0"/>
              <a:t>Шилер</a:t>
            </a:r>
            <a:r>
              <a:rPr lang="ru-RU" sz="3400" dirty="0" smtClean="0"/>
              <a:t>. Завод Форда на реке </a:t>
            </a:r>
            <a:r>
              <a:rPr lang="ru-RU" sz="3400" dirty="0" err="1" smtClean="0"/>
              <a:t>Руж</a:t>
            </a:r>
            <a:r>
              <a:rPr lang="ru-RU" sz="3400" dirty="0" smtClean="0"/>
              <a:t>.</a:t>
            </a:r>
            <a:br>
              <a:rPr lang="ru-RU" sz="3400" dirty="0" smtClean="0"/>
            </a:br>
            <a:r>
              <a:rPr lang="ru-RU" sz="3400" dirty="0" smtClean="0"/>
              <a:t>                                                1927 г.</a:t>
            </a:r>
            <a:endParaRPr lang="ru-RU" sz="3400" dirty="0"/>
          </a:p>
        </p:txBody>
      </p:sp>
      <p:pic>
        <p:nvPicPr>
          <p:cNvPr id="22531" name="Picture 2" descr="G:\Аттестация учитель\Рабочие материалы\Чарльз Шилер Iзавод Форда на реке Руж  192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404664"/>
            <a:ext cx="4821237" cy="59896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3429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Июль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6868" name="Picture 2" descr="G:\урок %((\Ию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928688"/>
            <a:ext cx="8542338" cy="5715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3429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err="1" smtClean="0"/>
              <a:t>Стопкадр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7652" name="Picture 2" descr="G:\урок %((\Стопкад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58825"/>
            <a:ext cx="4124325" cy="5929313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485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Часовня</a:t>
            </a:r>
            <a:endParaRPr lang="ru-RU" sz="4000" dirty="0"/>
          </a:p>
        </p:txBody>
      </p:sp>
      <p:pic>
        <p:nvPicPr>
          <p:cNvPr id="46082" name="Picture 2" descr="G:\урок %((\Часовня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95736" y="764704"/>
            <a:ext cx="5275705" cy="5022304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8128000" cy="4286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0964" name="Picture 2" descr="G:\урок %((\Аж мысли закипаю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90563"/>
            <a:ext cx="85725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28600"/>
            <a:ext cx="8358188" cy="414338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sz="4000" dirty="0"/>
          </a:p>
        </p:txBody>
      </p:sp>
      <p:pic>
        <p:nvPicPr>
          <p:cNvPr id="40962" name="Picture 2" descr="G:\урок %((\Большой ух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795338"/>
            <a:ext cx="6000750" cy="5951537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48577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sz="4000" dirty="0"/>
          </a:p>
        </p:txBody>
      </p:sp>
      <p:pic>
        <p:nvPicPr>
          <p:cNvPr id="43011" name="Picture 2" descr="G:\урок %((\Трудный дебют Портрет.jpe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4650" y="928688"/>
            <a:ext cx="8340725" cy="58054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485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Пейзаж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2226" name="Picture 2" descr="G:\Аттестация учитель\Рабочие материалы\урок %((\пейзаж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785813"/>
            <a:ext cx="8755062" cy="5788025"/>
          </a:xfrm>
          <a:prstGeom prst="rect">
            <a:avLst/>
          </a:prstGeom>
          <a:noFill/>
          <a:ln w="28575">
            <a:solidFill>
              <a:schemeClr val="tx1">
                <a:lumMod val="95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700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Ричард </a:t>
            </a:r>
            <a:r>
              <a:rPr lang="ru-RU" dirty="0" err="1" smtClean="0"/>
              <a:t>Аведон</a:t>
            </a:r>
            <a:r>
              <a:rPr lang="ru-RU" dirty="0" smtClean="0"/>
              <a:t>.  </a:t>
            </a:r>
            <a:r>
              <a:rPr lang="ru-RU" dirty="0" err="1" smtClean="0"/>
              <a:t>Бьорк</a:t>
            </a:r>
            <a:r>
              <a:rPr lang="ru-RU" smtClean="0"/>
              <a:t>.</a:t>
            </a:r>
            <a:endParaRPr lang="ru-RU" dirty="0"/>
          </a:p>
        </p:txBody>
      </p:sp>
      <p:pic>
        <p:nvPicPr>
          <p:cNvPr id="45059" name="Picture 2" descr="G:\Аттестация учитель\Рабочие материалы\бьорк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4563" y="1069975"/>
            <a:ext cx="4449762" cy="559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/>
          <a:lstStyle/>
          <a:p>
            <a:r>
              <a:rPr lang="ru-RU" sz="5400" b="1" i="1" dirty="0" smtClean="0"/>
              <a:t>СПАСИБО за внимание!!!</a:t>
            </a:r>
            <a:endParaRPr lang="ru-RU" sz="5400" b="1" i="1" dirty="0"/>
          </a:p>
        </p:txBody>
      </p:sp>
    </p:spTree>
    <p:extLst>
      <p:ext uri="{BB962C8B-B14F-4D97-AF65-F5344CB8AC3E}">
        <p14:creationId xmlns="" xmlns:p14="http://schemas.microsoft.com/office/powerpoint/2010/main" val="25231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771525"/>
          </a:xfrm>
        </p:spPr>
        <p:txBody>
          <a:bodyPr/>
          <a:lstStyle/>
          <a:p>
            <a:pPr>
              <a:defRPr/>
            </a:pPr>
            <a:r>
              <a:rPr lang="ru-RU" sz="3400" dirty="0" err="1" smtClean="0"/>
              <a:t>Ансель</a:t>
            </a:r>
            <a:r>
              <a:rPr lang="ru-RU" sz="3400" dirty="0" smtClean="0"/>
              <a:t> Адамс.  Восход луны 1941 г.</a:t>
            </a:r>
            <a:endParaRPr lang="ru-RU" sz="3400" dirty="0"/>
          </a:p>
        </p:txBody>
      </p:sp>
      <p:pic>
        <p:nvPicPr>
          <p:cNvPr id="26627" name="Picture 2" descr="G:\Аттестация учитель\Рабочие материалы\Ансель Адамс Восход луны 194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8136904" cy="36587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8429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400" dirty="0" smtClean="0"/>
              <a:t>Роберт Капа.</a:t>
            </a:r>
            <a:br>
              <a:rPr lang="ru-RU" sz="3400" dirty="0" smtClean="0"/>
            </a:br>
            <a:r>
              <a:rPr lang="ru-RU" sz="3400" dirty="0" smtClean="0"/>
              <a:t> Мальчик - чистильщик сапог. 1947 г.</a:t>
            </a:r>
          </a:p>
        </p:txBody>
      </p:sp>
      <p:pic>
        <p:nvPicPr>
          <p:cNvPr id="27651" name="Picture 2" descr="G:\урок %((\Роберт Капа Мальчик-чистильщик обуви 193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285875"/>
            <a:ext cx="7586663" cy="54244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7715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/>
              <a:t>Ричард </a:t>
            </a:r>
            <a:r>
              <a:rPr lang="ru-RU" sz="3200" dirty="0" err="1" smtClean="0"/>
              <a:t>Аведон</a:t>
            </a:r>
            <a:r>
              <a:rPr lang="ru-RU" sz="3200" dirty="0" smtClean="0"/>
              <a:t> Рене (из коллекции Диора) </a:t>
            </a:r>
            <a:br>
              <a:rPr lang="ru-RU" sz="3200" dirty="0" smtClean="0"/>
            </a:br>
            <a:r>
              <a:rPr lang="ru-RU" sz="3200" dirty="0" smtClean="0"/>
              <a:t>                                                      1956 г.</a:t>
            </a:r>
            <a:endParaRPr lang="ru-RU" sz="3200" dirty="0"/>
          </a:p>
        </p:txBody>
      </p:sp>
      <p:pic>
        <p:nvPicPr>
          <p:cNvPr id="28675" name="Picture 2" descr="G:\Аттестация учитель\Рабочие материалы\рене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7704" y="1124744"/>
            <a:ext cx="4481512" cy="53919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7715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/>
              <a:t>Ричард </a:t>
            </a:r>
            <a:r>
              <a:rPr lang="ru-RU" sz="3200" dirty="0" err="1" smtClean="0"/>
              <a:t>Аведон</a:t>
            </a:r>
            <a:r>
              <a:rPr lang="ru-RU" sz="3200" dirty="0" smtClean="0"/>
              <a:t>. </a:t>
            </a:r>
            <a:br>
              <a:rPr lang="ru-RU" sz="3200" dirty="0" smtClean="0"/>
            </a:br>
            <a:r>
              <a:rPr lang="ru-RU" sz="3200" dirty="0" smtClean="0"/>
              <a:t>Туфля (дизайн от </a:t>
            </a:r>
            <a:r>
              <a:rPr lang="ru-RU" sz="3200" dirty="0" err="1" smtClean="0"/>
              <a:t>Перуджи</a:t>
            </a:r>
            <a:r>
              <a:rPr lang="ru-RU" sz="3200" dirty="0" smtClean="0"/>
              <a:t>) 1958 г.</a:t>
            </a:r>
            <a:endParaRPr lang="ru-RU" sz="3200" dirty="0"/>
          </a:p>
        </p:txBody>
      </p:sp>
      <p:pic>
        <p:nvPicPr>
          <p:cNvPr id="29699" name="Picture 2" descr="G:\Аттестация учитель\Рабочие материалы\туфля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214438"/>
            <a:ext cx="7489825" cy="54800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7715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400" dirty="0" smtClean="0"/>
              <a:t>Ричард </a:t>
            </a:r>
            <a:r>
              <a:rPr lang="ru-RU" sz="3400" dirty="0" err="1" smtClean="0"/>
              <a:t>Аведон</a:t>
            </a:r>
            <a:r>
              <a:rPr lang="ru-RU" sz="3400" dirty="0" smtClean="0"/>
              <a:t>.</a:t>
            </a:r>
            <a:br>
              <a:rPr lang="ru-RU" sz="3400" dirty="0" smtClean="0"/>
            </a:br>
            <a:r>
              <a:rPr lang="ru-RU" sz="3400" dirty="0" smtClean="0"/>
              <a:t> Певица </a:t>
            </a:r>
            <a:r>
              <a:rPr lang="ru-RU" sz="3400" dirty="0" err="1" smtClean="0"/>
              <a:t>Мариан</a:t>
            </a:r>
            <a:r>
              <a:rPr lang="ru-RU" sz="3400" dirty="0" smtClean="0"/>
              <a:t> Андерсен. 1955 г.</a:t>
            </a:r>
            <a:endParaRPr lang="ru-RU" sz="3400" dirty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8136904" cy="43924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Выразительные средства художественной фотографии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sz="quarter" idx="4294967295"/>
          </p:nvPr>
        </p:nvSpPr>
        <p:spPr>
          <a:xfrm>
            <a:off x="301625" y="1600200"/>
            <a:ext cx="8540750" cy="497205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400" b="1" dirty="0" smtClean="0"/>
              <a:t>Композиция</a:t>
            </a:r>
          </a:p>
          <a:p>
            <a:pPr eaLnBrk="1" hangingPunct="1">
              <a:defRPr/>
            </a:pPr>
            <a:r>
              <a:rPr lang="ru-RU" sz="3400" b="1" dirty="0" smtClean="0"/>
              <a:t>Цвет</a:t>
            </a:r>
          </a:p>
          <a:p>
            <a:pPr eaLnBrk="1" hangingPunct="1">
              <a:defRPr/>
            </a:pPr>
            <a:r>
              <a:rPr lang="ru-RU" sz="3400" b="1" dirty="0" smtClean="0"/>
              <a:t>Линия</a:t>
            </a:r>
          </a:p>
          <a:p>
            <a:pPr eaLnBrk="1" hangingPunct="1">
              <a:defRPr/>
            </a:pPr>
            <a:r>
              <a:rPr lang="ru-RU" sz="3400" b="1" dirty="0" smtClean="0"/>
              <a:t>Цветовая композиция</a:t>
            </a:r>
          </a:p>
          <a:p>
            <a:pPr eaLnBrk="1" hangingPunct="1">
              <a:defRPr/>
            </a:pPr>
            <a:r>
              <a:rPr lang="ru-RU" sz="3400" b="1" dirty="0" smtClean="0"/>
              <a:t>Формат</a:t>
            </a:r>
          </a:p>
          <a:p>
            <a:pPr eaLnBrk="1" hangingPunct="1">
              <a:defRPr/>
            </a:pPr>
            <a:r>
              <a:rPr lang="ru-RU" sz="3400" b="1" dirty="0" smtClean="0"/>
              <a:t>Распределение света</a:t>
            </a:r>
          </a:p>
          <a:p>
            <a:pPr eaLnBrk="1" hangingPunct="1">
              <a:defRPr/>
            </a:pPr>
            <a:r>
              <a:rPr lang="ru-RU" sz="3400" b="1" dirty="0" smtClean="0"/>
              <a:t>Момент съемки</a:t>
            </a:r>
          </a:p>
          <a:p>
            <a:pPr eaLnBrk="1" hangingPunct="1">
              <a:defRPr/>
            </a:pPr>
            <a:r>
              <a:rPr lang="ru-RU" sz="3400" b="1" dirty="0" smtClean="0"/>
              <a:t>Ракурс съемки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469313" cy="571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Париж</a:t>
            </a:r>
            <a:endParaRPr lang="ru-RU" dirty="0"/>
          </a:p>
        </p:txBody>
      </p:sp>
      <p:pic>
        <p:nvPicPr>
          <p:cNvPr id="34819" name="Picture 2" descr="G:\Аттестация учитель\Рабочие материалы\урок %((\Париж.jpe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339752" y="620688"/>
            <a:ext cx="4896544" cy="5094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28600"/>
            <a:ext cx="8485187" cy="5572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Восход двойного солнца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5844" name="Picture 2" descr="G:\урок %((\Восход двойного солн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38" y="841375"/>
            <a:ext cx="8609012" cy="57261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67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Чарльз Шилер. Завод Форда на реке Руж.                                                 1927 г.</vt:lpstr>
      <vt:lpstr>Ансель Адамс.  Восход луны 1941 г.</vt:lpstr>
      <vt:lpstr>Роберт Капа.  Мальчик - чистильщик сапог. 1947 г.</vt:lpstr>
      <vt:lpstr>Ричард Аведон Рене (из коллекции Диора)                                                        1956 г.</vt:lpstr>
      <vt:lpstr>Ричард Аведон.  Туфля (дизайн от Перуджи) 1958 г.</vt:lpstr>
      <vt:lpstr>Ричард Аведон.  Певица Мариан Андерсен. 1955 г.</vt:lpstr>
      <vt:lpstr>Выразительные средства художественной фотографии</vt:lpstr>
      <vt:lpstr>Париж</vt:lpstr>
      <vt:lpstr>Восход двойного солнца</vt:lpstr>
      <vt:lpstr>Июль</vt:lpstr>
      <vt:lpstr>Стопкадр</vt:lpstr>
      <vt:lpstr>Часовня</vt:lpstr>
      <vt:lpstr>Слайд 13</vt:lpstr>
      <vt:lpstr>Слайд 14</vt:lpstr>
      <vt:lpstr>Слайд 15</vt:lpstr>
      <vt:lpstr>Пейзаж</vt:lpstr>
      <vt:lpstr>Ричард Аведон.  Бьорк.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Чарльз Шилер Завод Форда на реке Руж                                                 1927 г.</dc:title>
  <cp:lastModifiedBy>1</cp:lastModifiedBy>
  <cp:revision>4</cp:revision>
  <dcterms:modified xsi:type="dcterms:W3CDTF">2013-05-21T10:00:51Z</dcterms:modified>
</cp:coreProperties>
</file>