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2446-435D-48CC-BC29-45512A8C9D9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CC6D-5AB9-47BF-9F6D-BF3067EE0C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314325"/>
            <a:ext cx="9753600" cy="748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2204863"/>
            <a:ext cx="3528392" cy="2232249"/>
          </a:xfrm>
        </p:spPr>
        <p:txBody>
          <a:bodyPr>
            <a:noAutofit/>
          </a:bodyPr>
          <a:lstStyle/>
          <a:p>
            <a:r>
              <a:rPr lang="ru-RU" sz="6000" dirty="0">
                <a:latin typeface="Monotype Corsiva" pitchFamily="66" charset="0"/>
              </a:rPr>
              <a:t/>
            </a:r>
            <a:br>
              <a:rPr lang="ru-RU" sz="6000" dirty="0"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</a:rPr>
              <a:t>м</a:t>
            </a: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</a:rPr>
              <a:t>узыка </a:t>
            </a: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</a:rPr>
              <a:t>и </a:t>
            </a: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</a:rPr>
              <a:t>жизнь </a:t>
            </a:r>
            <a:r>
              <a:rPr lang="ru-RU" sz="5400" b="1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latin typeface="Segoe Script" pitchFamily="34" charset="0"/>
              </a:rPr>
            </a:br>
            <a:endParaRPr lang="ru-RU" sz="54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Musik-S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5"/>
            <a:ext cx="9144000" cy="6844229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599" y="188640"/>
          <a:ext cx="7488834" cy="6480715"/>
        </p:xfrm>
        <a:graphic>
          <a:graphicData uri="http://schemas.openxmlformats.org/drawingml/2006/table">
            <a:tbl>
              <a:tblPr/>
              <a:tblGrid>
                <a:gridCol w="377747"/>
                <a:gridCol w="377747"/>
                <a:gridCol w="396634"/>
                <a:gridCol w="382469"/>
                <a:gridCol w="377747"/>
                <a:gridCol w="339971"/>
                <a:gridCol w="358860"/>
                <a:gridCol w="358860"/>
                <a:gridCol w="377747"/>
                <a:gridCol w="339971"/>
                <a:gridCol w="339971"/>
                <a:gridCol w="377747"/>
                <a:gridCol w="377747"/>
                <a:gridCol w="358860"/>
                <a:gridCol w="377747"/>
                <a:gridCol w="358860"/>
                <a:gridCol w="377747"/>
                <a:gridCol w="382469"/>
                <a:gridCol w="434409"/>
                <a:gridCol w="415524"/>
              </a:tblGrid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43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Musik-S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99" y="0"/>
            <a:ext cx="9162398" cy="6857999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115176"/>
            <a:ext cx="871296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горизонтали: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Общеукрепляющая, утром отрезвляющая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терапия.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Фамилия женщины, которой В. Высоцкий посвятил песню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Скалолазка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Поэтический сборник В. Высоцкого.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Место, где, по словам Высоцкого, «от дубов простыл и след»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Женщина,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которая была в Париже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6. В этот город попасть сложнее, чем в Лондон, Дели или Магадан.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увлечение В. Высоцкого.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Кем можно родиться, если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туп как дерево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согласно теории о  переселении душ?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 чем сравнивал свою жизнь Высоцкий незадолго до смерти?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Высоцкий советовал его в горы тянуть.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Высоцкий при Петре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вертикали: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1.Радиостанция, куда писала письмо героиня песни Высоцкого Аня Чепурная. 2. Напарник Шарапова. 3. Телефонистка, ставшая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мадонной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для героя песни В. Высоцкого. 4. Стихийное бедствие, продолжавшееся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сорок девять дней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5. Первая песня В. Высоцкого.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Актер, сыгравший Владимира Высоцкого в фильме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Высоцкий. Спасибо, что живой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Режиссер фильма с В. Высоцким в главной роли.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Режиссер театра, в котором Высоцкий работал с 1964 года.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Поэт, литературный учитель Высоцкого.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Ведущий передачи, в адрес которой писала письмо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вся Канатчикова дача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Фильм с участием В. Высоцкого. 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Высоцкий говорил, что знал их всего четыре.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Континент, на котором однажды случилось несчастье.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Musik-S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32869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6" y="0"/>
          <a:ext cx="7920880" cy="6525353"/>
        </p:xfrm>
        <a:graphic>
          <a:graphicData uri="http://schemas.openxmlformats.org/drawingml/2006/table">
            <a:tbl>
              <a:tblPr/>
              <a:tblGrid>
                <a:gridCol w="426856"/>
                <a:gridCol w="426856"/>
                <a:gridCol w="448201"/>
                <a:gridCol w="432193"/>
                <a:gridCol w="426856"/>
                <a:gridCol w="384170"/>
                <a:gridCol w="405514"/>
                <a:gridCol w="405514"/>
                <a:gridCol w="426856"/>
                <a:gridCol w="384170"/>
                <a:gridCol w="384170"/>
                <a:gridCol w="426856"/>
                <a:gridCol w="426856"/>
                <a:gridCol w="405514"/>
                <a:gridCol w="426856"/>
                <a:gridCol w="405514"/>
                <a:gridCol w="426856"/>
                <a:gridCol w="432193"/>
                <a:gridCol w="418879"/>
              </a:tblGrid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r>
                        <a:rPr lang="ru-RU" sz="18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ю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ж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  <a:r>
                        <a:rPr lang="en-US" sz="1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т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  <a:r>
                        <a:rPr lang="en-US" sz="1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у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т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  <a:r>
                        <a:rPr lang="en-US" sz="1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г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  <a:r>
                        <a:rPr lang="en-US" sz="1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ь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  <a:r>
                        <a:rPr lang="en-US" sz="1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г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 </a:t>
                      </a:r>
                      <a:r>
                        <a:rPr lang="en-US" sz="1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л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r>
                        <a:rPr lang="en-US" sz="1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н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11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л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ь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ю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13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14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в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в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16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ц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17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18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ь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19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б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20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ф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21 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ф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11"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д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6853" marR="6853" marT="68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ь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23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п</a:t>
                      </a:r>
                    </a:p>
                  </a:txBody>
                  <a:tcPr marL="6853" marR="6853" marT="6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468</Words>
  <Application>Microsoft Office PowerPoint</Application>
  <PresentationFormat>Экран (4:3)</PresentationFormat>
  <Paragraphs>270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музыка и жизнь  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24</cp:revision>
  <dcterms:created xsi:type="dcterms:W3CDTF">2013-01-16T14:42:20Z</dcterms:created>
  <dcterms:modified xsi:type="dcterms:W3CDTF">2013-01-17T12:06:05Z</dcterms:modified>
</cp:coreProperties>
</file>