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ED0E-03D7-45ED-967A-D4F2FD2E5E8C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Картинка 17 из 4787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08" y="0"/>
            <a:ext cx="4860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Arial Black" pitchFamily="34" charset="0"/>
              </a:rPr>
              <a:t>РИСУЕМ МАКИ</a:t>
            </a:r>
            <a:endParaRPr lang="ru-RU" sz="44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919008"/>
            <a:ext cx="5000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Презентацию подготовила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учитель </a:t>
            </a:r>
            <a:r>
              <a:rPr lang="ru-RU" sz="2400" b="1" dirty="0" smtClean="0">
                <a:solidFill>
                  <a:srgbClr val="FFFF00"/>
                </a:solidFill>
              </a:rPr>
              <a:t>ИЗО  </a:t>
            </a:r>
          </a:p>
          <a:p>
            <a:pPr algn="ctr"/>
            <a:r>
              <a:rPr lang="ru-RU" sz="2400" b="1" i="1" smtClean="0">
                <a:solidFill>
                  <a:srgbClr val="FFFF00"/>
                </a:solidFill>
              </a:rPr>
              <a:t>Савкова   И.Н.</a:t>
            </a:r>
            <a:endParaRPr lang="ru-RU" sz="2400" b="1" i="1" dirty="0" smtClean="0">
              <a:solidFill>
                <a:srgbClr val="FFFF00"/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2" descr="http://rospismoskva.narod.ru/19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85794"/>
            <a:ext cx="469842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rospismoskva.narod.ru/1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500990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6000768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Дополнительно проходим белым </a:t>
            </a:r>
            <a:r>
              <a:rPr lang="ru-RU" sz="2800" dirty="0"/>
              <a:t>цветом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rospismoskva.narod.ru/19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43932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93467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Когда цветок высохнет, будут явно видны лепестки . Начинаем отделку середины. Рисуем черный овал и точечки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rospismoskva.narod.ru/19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6273225"/>
            <a:ext cx="4879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Рисуем ножку , листочки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rospismoskva.narod.ru/193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786478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6088559"/>
            <a:ext cx="4950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Ну вот и всё! Удачи!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ita.com.ua/uploads/tiny_mce/loadimg/th_09630e8d8b086095c9ecdbe41b1f376c.jpg?hash=3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001056" cy="578814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615011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Поставим кисть кончиком к себе и от себя ведем кисть соответственно задуманному размеру лепестка . Это первый лепесток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rospismoskva.narod.ru/19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92932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72198" y="2571744"/>
            <a:ext cx="30718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Плоскостью кисти начинаем поворачивать кисть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rospismoskva.narod.ru/1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715172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934670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Обратите внимание , мы формируем первый лепесток и кисть должна дойти до той точки с которой начинала свой путь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rospismoskva.narod.ru/19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000924" cy="57150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6143644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Завершили мазок и первый лепесток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ospismoskva.narod.ru/19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6286520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Рисуем три таких лепестка.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rospismoskva.narod.ru/19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5500694" cy="514353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143504" y="0"/>
            <a:ext cx="40004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200" dirty="0" smtClean="0"/>
              <a:t>   Далее </a:t>
            </a:r>
            <a:r>
              <a:rPr lang="ru-RU" sz="2200" dirty="0"/>
              <a:t>делаем передний план цветка </a:t>
            </a:r>
            <a:r>
              <a:rPr lang="ru-RU" sz="2200" dirty="0" smtClean="0"/>
              <a:t>,  </a:t>
            </a:r>
            <a:r>
              <a:rPr lang="ru-RU" sz="2200" dirty="0"/>
              <a:t>он у нас будет светлее чем остальные , для этого мы подмешиваем немного белой краски в основной цвет . Не надо смывать предыдущую краску , окуните кисть с краской </a:t>
            </a:r>
            <a:r>
              <a:rPr lang="ru-RU" sz="2200" dirty="0" smtClean="0"/>
              <a:t>,не смывая, </a:t>
            </a:r>
            <a:r>
              <a:rPr lang="ru-RU" sz="2200" dirty="0"/>
              <a:t>в белую и начинайте лепесток . Начинаем - ставим кисть кончиком и начинаем делать волнообразные движения всей шириной кисти . Заканчиваем тоже тонкой линией которой начинали , но пройдя путь ближнего лепестка. На следующей картинке понятнее становится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rospismoskva.narod.ru/19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07249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ospismoskva.narod.ru/19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180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IRINA</cp:lastModifiedBy>
  <cp:revision>4</cp:revision>
  <dcterms:created xsi:type="dcterms:W3CDTF">2012-03-02T04:49:01Z</dcterms:created>
  <dcterms:modified xsi:type="dcterms:W3CDTF">2012-09-27T20:50:28Z</dcterms:modified>
</cp:coreProperties>
</file>