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57" r:id="rId3"/>
    <p:sldId id="265" r:id="rId4"/>
    <p:sldId id="27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96FCFE"/>
    <a:srgbClr val="000066"/>
    <a:srgbClr val="333399"/>
    <a:srgbClr val="80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3617" autoAdjust="0"/>
  </p:normalViewPr>
  <p:slideViewPr>
    <p:cSldViewPr>
      <p:cViewPr varScale="1">
        <p:scale>
          <a:sx n="87" d="100"/>
          <a:sy n="87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Презентация к классному часу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08.08.2013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4C948-168C-40A0-84E9-B64BFC80D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65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Презентация к классному часу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08.08.2013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CCA7-AECE-46B5-ACFD-0BDA4D30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837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CCA7-AECE-46B5-ACFD-0BDA4D307297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Презентация к классному часу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2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114800"/>
            <a:ext cx="7239000" cy="5334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429000"/>
            <a:ext cx="5867400" cy="304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413DF7-E81C-49F4-86B5-19890125C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82546-9363-4557-9B83-6D6DF7BE9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666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9350" y="304800"/>
            <a:ext cx="207645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07695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A31A-6BD1-41C7-93A0-38CB2E08C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326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76FEE-FB25-4F83-81C8-ABDBAE037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701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29B3A-B942-4327-8F93-8AA283709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1337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29100" y="9144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13C49-3D70-4E08-A591-048441815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70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3E0A-4F30-40D8-AB0A-FE0430380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642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B7173-B390-4C98-9967-08AC51347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6942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9715-67DA-4949-9211-9B3AAFE72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447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04FCD-1E3B-4844-A503-22D578AAD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3111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EFF6-22EA-4458-B39B-ACF5CDCB3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92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E4B0452-7A90-47E2-8C24-4CC869B1DC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Eurostil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2013.09.02_&#1054;&#1083;&#1080;&#1084;&#1087;&#1080;&#1081;&#1089;&#1082;&#1080;&#1081;%20&#1089;&#1090;&#1072;&#1088;&#1090;%20&#1050;&#1091;&#1073;&#1072;&#1085;&#1080;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2013.09.02_&#1054;&#1083;&#1080;&#1084;&#1087;&#1080;&#1081;&#1089;&#1082;&#1080;&#1081;%20&#1089;&#1090;&#1072;&#1088;&#1090;%20&#1050;&#1091;&#1073;&#1072;&#1085;&#1080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effectLst>
            <a:glow rad="63500">
              <a:schemeClr val="bg1">
                <a:alpha val="7000"/>
              </a:schemeClr>
            </a:glow>
          </a:effectLst>
        </p:spPr>
      </p:pic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9440" y="4846851"/>
            <a:ext cx="5867400" cy="304800"/>
          </a:xfrm>
        </p:spPr>
        <p:txBody>
          <a:bodyPr/>
          <a:lstStyle/>
          <a:p>
            <a:pPr algn="r"/>
            <a:r>
              <a:rPr lang="ru-RU" dirty="0" smtClean="0"/>
              <a:t>Подготовил: </a:t>
            </a:r>
            <a:r>
              <a:rPr lang="ru-RU" dirty="0" err="1" smtClean="0"/>
              <a:t>кл</a:t>
            </a:r>
            <a:r>
              <a:rPr lang="ru-RU" dirty="0" smtClean="0"/>
              <a:t>. руководитель 8 класса</a:t>
            </a:r>
          </a:p>
          <a:p>
            <a:pPr algn="r"/>
            <a:r>
              <a:rPr lang="ru-RU" dirty="0" smtClean="0"/>
              <a:t>Геннадий Сергеевич Итапин</a:t>
            </a:r>
          </a:p>
          <a:p>
            <a:pPr algn="r"/>
            <a:r>
              <a:rPr lang="ru-RU" dirty="0" smtClean="0"/>
              <a:t>(8-928-255-23-03)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047" y="3284984"/>
            <a:ext cx="3961905" cy="1866667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35696" y="6381328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dirty="0" smtClean="0"/>
              <a:t>село Соленое, сентябрь 2013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413DF7-E81C-49F4-86B5-19890125C8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РЕШИМОСТЬ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85" y="948183"/>
            <a:ext cx="5797352" cy="4355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6093296"/>
            <a:ext cx="77779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9pPr>
          </a:lstStyle>
          <a:p>
            <a:pPr algn="r"/>
            <a:r>
              <a:rPr lang="ru-RU" sz="2000" dirty="0" smtClean="0">
                <a:latin typeface="MicraC" pitchFamily="50" charset="0"/>
              </a:rPr>
              <a:t>Ценности </a:t>
            </a:r>
            <a:r>
              <a:rPr lang="ru-RU" sz="2000" dirty="0" err="1" smtClean="0">
                <a:latin typeface="MicraC" pitchFamily="50" charset="0"/>
              </a:rPr>
              <a:t>паралимпийского</a:t>
            </a:r>
            <a:r>
              <a:rPr lang="ru-RU" sz="2000" dirty="0" smtClean="0">
                <a:latin typeface="MicraC" pitchFamily="50" charset="0"/>
              </a:rPr>
              <a:t> движения</a:t>
            </a:r>
            <a:endParaRPr lang="en-US" sz="2000" dirty="0">
              <a:latin typeface="MicraC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3664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ВДОХНОВЕНИЕ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792" y="969887"/>
            <a:ext cx="5868144" cy="4399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6093296"/>
            <a:ext cx="77779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9pPr>
          </a:lstStyle>
          <a:p>
            <a:pPr algn="r"/>
            <a:r>
              <a:rPr lang="ru-RU" sz="2000" dirty="0" smtClean="0">
                <a:latin typeface="MicraC" pitchFamily="50" charset="0"/>
              </a:rPr>
              <a:t>Ценности </a:t>
            </a:r>
            <a:r>
              <a:rPr lang="ru-RU" sz="2000" dirty="0" err="1" smtClean="0">
                <a:latin typeface="MicraC" pitchFamily="50" charset="0"/>
              </a:rPr>
              <a:t>паралимпийского</a:t>
            </a:r>
            <a:r>
              <a:rPr lang="ru-RU" sz="2000" dirty="0" smtClean="0">
                <a:latin typeface="MicraC" pitchFamily="50" charset="0"/>
              </a:rPr>
              <a:t> движения</a:t>
            </a:r>
            <a:endParaRPr lang="en-US" sz="2000" dirty="0">
              <a:latin typeface="MicraC" pitchFamily="50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6462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«БОЛЕЛЬЩИКИ»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39" y="998730"/>
            <a:ext cx="6504723" cy="4878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866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err="1" smtClean="0">
                <a:latin typeface="MicraC" pitchFamily="50" charset="0"/>
              </a:rPr>
              <a:t>кричалки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792" y="954809"/>
            <a:ext cx="5868144" cy="44011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842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ЭСТАФЕТА ОГНЯ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77178"/>
            <a:ext cx="8256527" cy="598082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63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Факел </a:t>
            </a:r>
            <a:br>
              <a:rPr lang="ru-RU" dirty="0" smtClean="0">
                <a:latin typeface="MicraC" pitchFamily="50" charset="0"/>
              </a:rPr>
            </a:br>
            <a:r>
              <a:rPr lang="ru-RU" dirty="0" smtClean="0">
                <a:latin typeface="MicraC" pitchFamily="50" charset="0"/>
              </a:rPr>
              <a:t>«СОЧИ 2014»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41616">
            <a:off x="2049409" y="-859093"/>
            <a:ext cx="5637593" cy="898449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38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Факел </a:t>
            </a:r>
            <a:br>
              <a:rPr lang="ru-RU" dirty="0" smtClean="0">
                <a:latin typeface="MicraC" pitchFamily="50" charset="0"/>
              </a:rPr>
            </a:br>
            <a:r>
              <a:rPr lang="ru-RU" dirty="0" smtClean="0">
                <a:latin typeface="MicraC" pitchFamily="50" charset="0"/>
              </a:rPr>
              <a:t>«СОЧИ 2014»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196752"/>
            <a:ext cx="8629650" cy="4857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0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03920"/>
            <a:ext cx="6696744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СПАСИБО</a:t>
            </a:r>
            <a:br>
              <a:rPr lang="ru-RU" dirty="0" smtClean="0">
                <a:latin typeface="MicraC" pitchFamily="50" charset="0"/>
              </a:rPr>
            </a:br>
            <a:r>
              <a:rPr lang="ru-RU" dirty="0" smtClean="0">
                <a:latin typeface="MicraC" pitchFamily="50" charset="0"/>
              </a:rPr>
              <a:t>за внимание!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8412422" cy="4731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56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Олимпийские объекты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96752"/>
            <a:ext cx="6696744" cy="4446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388098"/>
            <a:ext cx="5865642" cy="609600"/>
          </a:xfrm>
        </p:spPr>
        <p:txBody>
          <a:bodyPr/>
          <a:lstStyle/>
          <a:p>
            <a:pPr algn="ctr"/>
            <a:r>
              <a:rPr lang="ru-RU" sz="2800" dirty="0" smtClean="0">
                <a:latin typeface="MicraC" pitchFamily="50" charset="0"/>
              </a:rPr>
              <a:t>ЛЕДОВЫЙ ДВОРЕЦ «БОЛЬШОЙ»</a:t>
            </a:r>
            <a:endParaRPr lang="en-US" sz="2800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55" y="1268760"/>
            <a:ext cx="638175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018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326" y="764704"/>
            <a:ext cx="6696744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ПРОГРЕСС ОЛИМПИЙСКОГО ПРОЕКТА </a:t>
            </a:r>
            <a:br>
              <a:rPr lang="ru-RU" dirty="0" smtClean="0">
                <a:latin typeface="MicraC" pitchFamily="50" charset="0"/>
              </a:rPr>
            </a:br>
            <a:r>
              <a:rPr lang="ru-RU" dirty="0" smtClean="0">
                <a:latin typeface="MicraC" pitchFamily="50" charset="0"/>
              </a:rPr>
              <a:t>«СОЧИ 2014»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366" y="1988840"/>
            <a:ext cx="5976664" cy="334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59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Дружба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792" y="948182"/>
            <a:ext cx="5798110" cy="4353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6093296"/>
            <a:ext cx="77779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9pPr>
          </a:lstStyle>
          <a:p>
            <a:pPr algn="r"/>
            <a:r>
              <a:rPr lang="ru-RU" sz="2000" dirty="0" smtClean="0">
                <a:latin typeface="MicraC" pitchFamily="50" charset="0"/>
              </a:rPr>
              <a:t>Ценности олимпийского движения</a:t>
            </a:r>
            <a:endParaRPr lang="en-US" sz="2000" dirty="0">
              <a:latin typeface="MicraC" pitchFamily="50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4506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совершенство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700" y="1022036"/>
            <a:ext cx="5803236" cy="4350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6093296"/>
            <a:ext cx="77779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9pPr>
          </a:lstStyle>
          <a:p>
            <a:pPr algn="r"/>
            <a:r>
              <a:rPr lang="ru-RU" sz="2000" dirty="0" smtClean="0">
                <a:latin typeface="MicraC" pitchFamily="50" charset="0"/>
              </a:rPr>
              <a:t>Ценности олимпийского движения</a:t>
            </a:r>
            <a:endParaRPr lang="en-US" sz="2000" dirty="0">
              <a:latin typeface="MicraC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213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уважение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792" y="978271"/>
            <a:ext cx="5868144" cy="4396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6093296"/>
            <a:ext cx="77779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9pPr>
          </a:lstStyle>
          <a:p>
            <a:pPr algn="r"/>
            <a:r>
              <a:rPr lang="ru-RU" sz="2000" dirty="0" smtClean="0">
                <a:latin typeface="MicraC" pitchFamily="50" charset="0"/>
              </a:rPr>
              <a:t>Ценности олимпийского движения</a:t>
            </a:r>
            <a:endParaRPr lang="en-US" sz="2000" dirty="0">
              <a:latin typeface="MicraC" pitchFamily="50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629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СМЕЛОСТЬ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792" y="948183"/>
            <a:ext cx="5868144" cy="4407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6093296"/>
            <a:ext cx="77779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9pPr>
          </a:lstStyle>
          <a:p>
            <a:pPr algn="r"/>
            <a:r>
              <a:rPr lang="ru-RU" sz="2000" dirty="0" smtClean="0">
                <a:latin typeface="MicraC" pitchFamily="50" charset="0"/>
              </a:rPr>
              <a:t>Ценности </a:t>
            </a:r>
            <a:r>
              <a:rPr lang="ru-RU" sz="2000" dirty="0" err="1" smtClean="0">
                <a:latin typeface="MicraC" pitchFamily="50" charset="0"/>
              </a:rPr>
              <a:t>паралимпийского</a:t>
            </a:r>
            <a:r>
              <a:rPr lang="ru-RU" sz="2000" dirty="0" smtClean="0">
                <a:latin typeface="MicraC" pitchFamily="50" charset="0"/>
              </a:rPr>
              <a:t> движения</a:t>
            </a:r>
            <a:endParaRPr lang="en-US" sz="2000" dirty="0">
              <a:latin typeface="MicraC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143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294" y="299120"/>
            <a:ext cx="5865642" cy="609600"/>
          </a:xfrm>
        </p:spPr>
        <p:txBody>
          <a:bodyPr/>
          <a:lstStyle/>
          <a:p>
            <a:pPr algn="ctr"/>
            <a:r>
              <a:rPr lang="ru-RU" dirty="0" smtClean="0">
                <a:latin typeface="MicraC" pitchFamily="50" charset="0"/>
              </a:rPr>
              <a:t>РАВЕНСТВО</a:t>
            </a:r>
            <a:endParaRPr lang="en-US" dirty="0">
              <a:latin typeface="MicraC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4" y="-99392"/>
            <a:ext cx="1512168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3936" y="19405"/>
            <a:ext cx="1552093" cy="928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792" y="948183"/>
            <a:ext cx="5874094" cy="440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6093296"/>
            <a:ext cx="77779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Eurostile" pitchFamily="34" charset="0"/>
              </a:defRPr>
            </a:lvl9pPr>
          </a:lstStyle>
          <a:p>
            <a:pPr algn="r"/>
            <a:r>
              <a:rPr lang="ru-RU" sz="2000" dirty="0" smtClean="0">
                <a:latin typeface="MicraC" pitchFamily="50" charset="0"/>
              </a:rPr>
              <a:t>Ценности </a:t>
            </a:r>
            <a:r>
              <a:rPr lang="ru-RU" sz="2000" dirty="0" err="1" smtClean="0">
                <a:latin typeface="MicraC" pitchFamily="50" charset="0"/>
              </a:rPr>
              <a:t>паралимпийского</a:t>
            </a:r>
            <a:r>
              <a:rPr lang="ru-RU" sz="2000" dirty="0" smtClean="0">
                <a:latin typeface="MicraC" pitchFamily="50" charset="0"/>
              </a:rPr>
              <a:t> движения</a:t>
            </a:r>
            <a:endParaRPr lang="en-US" sz="2000" dirty="0">
              <a:latin typeface="MicraC" pitchFamily="50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6FEE-FB25-4F83-81C8-ABDBAE0378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683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rbital_32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Eurostile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orbital_32</Template>
  <TotalTime>118</TotalTime>
  <Words>87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orbital_32</vt:lpstr>
      <vt:lpstr>Презентация PowerPoint</vt:lpstr>
      <vt:lpstr>Олимпийские объекты</vt:lpstr>
      <vt:lpstr>ЛЕДОВЫЙ ДВОРЕЦ «БОЛЬШОЙ»</vt:lpstr>
      <vt:lpstr>ПРОГРЕСС ОЛИМПИЙСКОГО ПРОЕКТА  «СОЧИ 2014»</vt:lpstr>
      <vt:lpstr>Дружба</vt:lpstr>
      <vt:lpstr>совершенство</vt:lpstr>
      <vt:lpstr>уважение</vt:lpstr>
      <vt:lpstr>СМЕЛОСТЬ</vt:lpstr>
      <vt:lpstr>РАВЕНСТВО</vt:lpstr>
      <vt:lpstr>РЕШИМОСТЬ</vt:lpstr>
      <vt:lpstr>ВДОХНОВЕНИЕ</vt:lpstr>
      <vt:lpstr>«БОЛЕЛЬЩИКИ»</vt:lpstr>
      <vt:lpstr>кричалки</vt:lpstr>
      <vt:lpstr>ЭСТАФЕТА ОГНЯ</vt:lpstr>
      <vt:lpstr>Факел  «СОЧИ 2014»</vt:lpstr>
      <vt:lpstr>Факел  «СОЧИ 2014»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</cp:revision>
  <cp:lastPrinted>2013-08-08T08:39:12Z</cp:lastPrinted>
  <dcterms:created xsi:type="dcterms:W3CDTF">2013-08-08T05:13:58Z</dcterms:created>
  <dcterms:modified xsi:type="dcterms:W3CDTF">2013-08-08T11:46:51Z</dcterms:modified>
</cp:coreProperties>
</file>