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25070"/>
    <a:srgbClr val="425F33"/>
    <a:srgbClr val="3C48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A096D0-CE5D-4690-B1C4-577A0E481BF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993DDA-C266-4832-871C-8EA47F592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71942"/>
            <a:ext cx="8305800" cy="1285884"/>
          </a:xfrm>
        </p:spPr>
        <p:txBody>
          <a:bodyPr/>
          <a:lstStyle/>
          <a:p>
            <a:r>
              <a:rPr lang="ru-RU" sz="4800" dirty="0" smtClean="0">
                <a:solidFill>
                  <a:srgbClr val="800000"/>
                </a:solidFill>
              </a:rPr>
              <a:t>Иллюстрация к сказке</a:t>
            </a:r>
          </a:p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Урок рисования в 5 классе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КГКСКОУ СКШИ 8 вида № 16</a:t>
            </a:r>
          </a:p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г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. Николаевск-на-Амуре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Филинкова Татьяна Игоревна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71546"/>
            <a:ext cx="8329642" cy="2214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9625" y="1643050"/>
            <a:ext cx="75247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«П0 - щучьему велению»</a:t>
            </a:r>
            <a:endParaRPr lang="ru-RU" sz="60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err="1" smtClean="0">
                <a:solidFill>
                  <a:srgbClr val="800000"/>
                </a:solidFill>
              </a:rPr>
              <a:t>Иллюстра́ция</a:t>
            </a:r>
            <a:r>
              <a:rPr lang="ru-RU" sz="3600" dirty="0" smtClean="0">
                <a:solidFill>
                  <a:srgbClr val="800000"/>
                </a:solidFill>
              </a:rPr>
              <a:t> —это рисунок, поясняющий или дополняющий текст и помещенный в том же издании.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800000"/>
                </a:solidFill>
              </a:rPr>
              <a:t> </a:t>
            </a:r>
            <a:r>
              <a:rPr lang="ru-RU" sz="3200" dirty="0" smtClean="0">
                <a:solidFill>
                  <a:srgbClr val="3C4838"/>
                </a:solidFill>
              </a:rPr>
              <a:t>Иллюстрации используются для: </a:t>
            </a:r>
          </a:p>
          <a:p>
            <a:r>
              <a:rPr lang="ru-RU" sz="3200" dirty="0" smtClean="0">
                <a:solidFill>
                  <a:srgbClr val="3C4838"/>
                </a:solidFill>
              </a:rPr>
              <a:t>передачи эмоциональной атмосферы художественного произведения;</a:t>
            </a:r>
          </a:p>
          <a:p>
            <a:r>
              <a:rPr lang="ru-RU" sz="3200" dirty="0" smtClean="0">
                <a:solidFill>
                  <a:srgbClr val="3C4838"/>
                </a:solidFill>
              </a:rPr>
              <a:t> показа внешнего образа героев повествования; </a:t>
            </a:r>
          </a:p>
          <a:p>
            <a:r>
              <a:rPr lang="ru-RU" sz="3200" dirty="0" smtClean="0">
                <a:solidFill>
                  <a:srgbClr val="3C4838"/>
                </a:solidFill>
              </a:rPr>
              <a:t>демонстрации объектов, описываемых в книге.</a:t>
            </a:r>
            <a:endParaRPr lang="ru-RU" sz="3200" dirty="0">
              <a:solidFill>
                <a:srgbClr val="3C48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2445749_4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394789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7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71480"/>
            <a:ext cx="3690945" cy="3690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267009521_shuka_vel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429000"/>
            <a:ext cx="3714776" cy="300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0b2b17993f684b27e7a8602218fd09fb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714752"/>
            <a:ext cx="3733056" cy="272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53c4_a1e10fe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970" b="4687"/>
          <a:stretch>
            <a:fillRect/>
          </a:stretch>
        </p:blipFill>
        <p:spPr>
          <a:xfrm>
            <a:off x="285720" y="357166"/>
            <a:ext cx="3279121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c89c11f406269abca74ad058a7f0c7.jpg"/>
          <p:cNvPicPr>
            <a:picLocks noChangeAspect="1"/>
          </p:cNvPicPr>
          <p:nvPr/>
        </p:nvPicPr>
        <p:blipFill>
          <a:blip r:embed="rId3" cstate="print"/>
          <a:srcRect l="9401" t="11666" r="7265" b="6667"/>
          <a:stretch>
            <a:fillRect/>
          </a:stretch>
        </p:blipFill>
        <p:spPr>
          <a:xfrm>
            <a:off x="3071802" y="2500306"/>
            <a:ext cx="3214710" cy="4038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554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928670"/>
            <a:ext cx="3086100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10008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3600" dirty="0" smtClean="0">
                <a:solidFill>
                  <a:srgbClr val="3C4838"/>
                </a:solidFill>
              </a:rPr>
              <a:t>Линия горизонта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dirty="0" smtClean="0">
                <a:solidFill>
                  <a:srgbClr val="3C4838"/>
                </a:solidFill>
              </a:rPr>
              <a:t>Дальний план: заснеженные холмы, деревья, домики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dirty="0" smtClean="0">
                <a:solidFill>
                  <a:srgbClr val="3C4838"/>
                </a:solidFill>
              </a:rPr>
              <a:t>Средний план: дорога, деревья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dirty="0" smtClean="0">
                <a:solidFill>
                  <a:srgbClr val="3C4838"/>
                </a:solidFill>
              </a:rPr>
              <a:t>Передний план: прорубь, Емеля, вёдра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dirty="0" smtClean="0">
                <a:solidFill>
                  <a:srgbClr val="3C4838"/>
                </a:solidFill>
              </a:rPr>
              <a:t>Можно добавить ещё объекты (кусты, щуку, коромысло, дым из труб, солнце)</a:t>
            </a:r>
            <a:endParaRPr lang="ru-RU" sz="3600" dirty="0">
              <a:solidFill>
                <a:srgbClr val="3C4838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Выбираем объекты, которые будем рисовать: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358246" cy="57864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42900" y="1861891"/>
            <a:ext cx="8463738" cy="4367459"/>
          </a:xfrm>
          <a:custGeom>
            <a:avLst/>
            <a:gdLst>
              <a:gd name="connsiteX0" fmla="*/ 114300 w 8463738"/>
              <a:gd name="connsiteY0" fmla="*/ 366959 h 4367459"/>
              <a:gd name="connsiteX1" fmla="*/ 685800 w 8463738"/>
              <a:gd name="connsiteY1" fmla="*/ 347909 h 4367459"/>
              <a:gd name="connsiteX2" fmla="*/ 800100 w 8463738"/>
              <a:gd name="connsiteY2" fmla="*/ 366959 h 4367459"/>
              <a:gd name="connsiteX3" fmla="*/ 857250 w 8463738"/>
              <a:gd name="connsiteY3" fmla="*/ 386009 h 4367459"/>
              <a:gd name="connsiteX4" fmla="*/ 1028700 w 8463738"/>
              <a:gd name="connsiteY4" fmla="*/ 405059 h 4367459"/>
              <a:gd name="connsiteX5" fmla="*/ 1447800 w 8463738"/>
              <a:gd name="connsiteY5" fmla="*/ 462209 h 4367459"/>
              <a:gd name="connsiteX6" fmla="*/ 1828800 w 8463738"/>
              <a:gd name="connsiteY6" fmla="*/ 500309 h 4367459"/>
              <a:gd name="connsiteX7" fmla="*/ 1885950 w 8463738"/>
              <a:gd name="connsiteY7" fmla="*/ 519359 h 4367459"/>
              <a:gd name="connsiteX8" fmla="*/ 1981200 w 8463738"/>
              <a:gd name="connsiteY8" fmla="*/ 538409 h 4367459"/>
              <a:gd name="connsiteX9" fmla="*/ 2286000 w 8463738"/>
              <a:gd name="connsiteY9" fmla="*/ 557459 h 4367459"/>
              <a:gd name="connsiteX10" fmla="*/ 2343150 w 8463738"/>
              <a:gd name="connsiteY10" fmla="*/ 576509 h 4367459"/>
              <a:gd name="connsiteX11" fmla="*/ 3238500 w 8463738"/>
              <a:gd name="connsiteY11" fmla="*/ 576509 h 4367459"/>
              <a:gd name="connsiteX12" fmla="*/ 3352800 w 8463738"/>
              <a:gd name="connsiteY12" fmla="*/ 519359 h 4367459"/>
              <a:gd name="connsiteX13" fmla="*/ 3409950 w 8463738"/>
              <a:gd name="connsiteY13" fmla="*/ 500309 h 4367459"/>
              <a:gd name="connsiteX14" fmla="*/ 4457700 w 8463738"/>
              <a:gd name="connsiteY14" fmla="*/ 481259 h 4367459"/>
              <a:gd name="connsiteX15" fmla="*/ 4514850 w 8463738"/>
              <a:gd name="connsiteY15" fmla="*/ 443159 h 4367459"/>
              <a:gd name="connsiteX16" fmla="*/ 4591050 w 8463738"/>
              <a:gd name="connsiteY16" fmla="*/ 366959 h 4367459"/>
              <a:gd name="connsiteX17" fmla="*/ 4648200 w 8463738"/>
              <a:gd name="connsiteY17" fmla="*/ 347909 h 4367459"/>
              <a:gd name="connsiteX18" fmla="*/ 4762500 w 8463738"/>
              <a:gd name="connsiteY18" fmla="*/ 271709 h 4367459"/>
              <a:gd name="connsiteX19" fmla="*/ 4876800 w 8463738"/>
              <a:gd name="connsiteY19" fmla="*/ 233609 h 4367459"/>
              <a:gd name="connsiteX20" fmla="*/ 4933950 w 8463738"/>
              <a:gd name="connsiteY20" fmla="*/ 214559 h 4367459"/>
              <a:gd name="connsiteX21" fmla="*/ 5048250 w 8463738"/>
              <a:gd name="connsiteY21" fmla="*/ 157409 h 4367459"/>
              <a:gd name="connsiteX22" fmla="*/ 5219700 w 8463738"/>
              <a:gd name="connsiteY22" fmla="*/ 138359 h 4367459"/>
              <a:gd name="connsiteX23" fmla="*/ 5886450 w 8463738"/>
              <a:gd name="connsiteY23" fmla="*/ 100259 h 4367459"/>
              <a:gd name="connsiteX24" fmla="*/ 6724650 w 8463738"/>
              <a:gd name="connsiteY24" fmla="*/ 100259 h 4367459"/>
              <a:gd name="connsiteX25" fmla="*/ 7200900 w 8463738"/>
              <a:gd name="connsiteY25" fmla="*/ 138359 h 4367459"/>
              <a:gd name="connsiteX26" fmla="*/ 7296150 w 8463738"/>
              <a:gd name="connsiteY26" fmla="*/ 157409 h 4367459"/>
              <a:gd name="connsiteX27" fmla="*/ 7372350 w 8463738"/>
              <a:gd name="connsiteY27" fmla="*/ 176459 h 4367459"/>
              <a:gd name="connsiteX28" fmla="*/ 7562850 w 8463738"/>
              <a:gd name="connsiteY28" fmla="*/ 195509 h 4367459"/>
              <a:gd name="connsiteX29" fmla="*/ 7639050 w 8463738"/>
              <a:gd name="connsiteY29" fmla="*/ 214559 h 4367459"/>
              <a:gd name="connsiteX30" fmla="*/ 7810500 w 8463738"/>
              <a:gd name="connsiteY30" fmla="*/ 252659 h 4367459"/>
              <a:gd name="connsiteX31" fmla="*/ 7962900 w 8463738"/>
              <a:gd name="connsiteY31" fmla="*/ 347909 h 4367459"/>
              <a:gd name="connsiteX32" fmla="*/ 8020050 w 8463738"/>
              <a:gd name="connsiteY32" fmla="*/ 366959 h 4367459"/>
              <a:gd name="connsiteX33" fmla="*/ 8077200 w 8463738"/>
              <a:gd name="connsiteY33" fmla="*/ 405059 h 4367459"/>
              <a:gd name="connsiteX34" fmla="*/ 8134350 w 8463738"/>
              <a:gd name="connsiteY34" fmla="*/ 424109 h 4367459"/>
              <a:gd name="connsiteX35" fmla="*/ 8191500 w 8463738"/>
              <a:gd name="connsiteY35" fmla="*/ 462209 h 4367459"/>
              <a:gd name="connsiteX36" fmla="*/ 8362950 w 8463738"/>
              <a:gd name="connsiteY36" fmla="*/ 500309 h 4367459"/>
              <a:gd name="connsiteX37" fmla="*/ 8343900 w 8463738"/>
              <a:gd name="connsiteY37" fmla="*/ 557459 h 4367459"/>
              <a:gd name="connsiteX38" fmla="*/ 8401050 w 8463738"/>
              <a:gd name="connsiteY38" fmla="*/ 633659 h 4367459"/>
              <a:gd name="connsiteX39" fmla="*/ 8458200 w 8463738"/>
              <a:gd name="connsiteY39" fmla="*/ 747959 h 4367459"/>
              <a:gd name="connsiteX40" fmla="*/ 8439150 w 8463738"/>
              <a:gd name="connsiteY40" fmla="*/ 1452809 h 4367459"/>
              <a:gd name="connsiteX41" fmla="*/ 8420100 w 8463738"/>
              <a:gd name="connsiteY41" fmla="*/ 1509959 h 4367459"/>
              <a:gd name="connsiteX42" fmla="*/ 8401050 w 8463738"/>
              <a:gd name="connsiteY42" fmla="*/ 1681409 h 4367459"/>
              <a:gd name="connsiteX43" fmla="*/ 8439150 w 8463738"/>
              <a:gd name="connsiteY43" fmla="*/ 2748209 h 4367459"/>
              <a:gd name="connsiteX44" fmla="*/ 8458200 w 8463738"/>
              <a:gd name="connsiteY44" fmla="*/ 3072059 h 4367459"/>
              <a:gd name="connsiteX45" fmla="*/ 8439150 w 8463738"/>
              <a:gd name="connsiteY45" fmla="*/ 4291259 h 4367459"/>
              <a:gd name="connsiteX46" fmla="*/ 8382000 w 8463738"/>
              <a:gd name="connsiteY46" fmla="*/ 4329359 h 4367459"/>
              <a:gd name="connsiteX47" fmla="*/ 6572250 w 8463738"/>
              <a:gd name="connsiteY47" fmla="*/ 4348409 h 4367459"/>
              <a:gd name="connsiteX48" fmla="*/ 4324350 w 8463738"/>
              <a:gd name="connsiteY48" fmla="*/ 4367459 h 4367459"/>
              <a:gd name="connsiteX49" fmla="*/ 133350 w 8463738"/>
              <a:gd name="connsiteY49" fmla="*/ 4348409 h 4367459"/>
              <a:gd name="connsiteX50" fmla="*/ 114300 w 8463738"/>
              <a:gd name="connsiteY50" fmla="*/ 4272209 h 4367459"/>
              <a:gd name="connsiteX51" fmla="*/ 57150 w 8463738"/>
              <a:gd name="connsiteY51" fmla="*/ 4215059 h 4367459"/>
              <a:gd name="connsiteX52" fmla="*/ 0 w 8463738"/>
              <a:gd name="connsiteY52" fmla="*/ 4024559 h 4367459"/>
              <a:gd name="connsiteX53" fmla="*/ 19050 w 8463738"/>
              <a:gd name="connsiteY53" fmla="*/ 2614859 h 4367459"/>
              <a:gd name="connsiteX54" fmla="*/ 38100 w 8463738"/>
              <a:gd name="connsiteY54" fmla="*/ 481259 h 4367459"/>
              <a:gd name="connsiteX55" fmla="*/ 57150 w 8463738"/>
              <a:gd name="connsiteY55" fmla="*/ 424109 h 4367459"/>
              <a:gd name="connsiteX56" fmla="*/ 19050 w 8463738"/>
              <a:gd name="connsiteY56" fmla="*/ 443159 h 436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463738" h="4367459">
                <a:moveTo>
                  <a:pt x="114300" y="366959"/>
                </a:moveTo>
                <a:cubicBezTo>
                  <a:pt x="311879" y="235239"/>
                  <a:pt x="165981" y="316405"/>
                  <a:pt x="685800" y="347909"/>
                </a:cubicBezTo>
                <a:cubicBezTo>
                  <a:pt x="724355" y="350246"/>
                  <a:pt x="762394" y="358580"/>
                  <a:pt x="800100" y="366959"/>
                </a:cubicBezTo>
                <a:cubicBezTo>
                  <a:pt x="819702" y="371315"/>
                  <a:pt x="837443" y="382708"/>
                  <a:pt x="857250" y="386009"/>
                </a:cubicBezTo>
                <a:cubicBezTo>
                  <a:pt x="913969" y="395462"/>
                  <a:pt x="971550" y="398709"/>
                  <a:pt x="1028700" y="405059"/>
                </a:cubicBezTo>
                <a:cubicBezTo>
                  <a:pt x="1239574" y="475350"/>
                  <a:pt x="1102917" y="440654"/>
                  <a:pt x="1447800" y="462209"/>
                </a:cubicBezTo>
                <a:cubicBezTo>
                  <a:pt x="1618807" y="519211"/>
                  <a:pt x="1424217" y="459851"/>
                  <a:pt x="1828800" y="500309"/>
                </a:cubicBezTo>
                <a:cubicBezTo>
                  <a:pt x="1848781" y="502307"/>
                  <a:pt x="1866469" y="514489"/>
                  <a:pt x="1885950" y="519359"/>
                </a:cubicBezTo>
                <a:cubicBezTo>
                  <a:pt x="1917362" y="527212"/>
                  <a:pt x="1948967" y="535339"/>
                  <a:pt x="1981200" y="538409"/>
                </a:cubicBezTo>
                <a:cubicBezTo>
                  <a:pt x="2082540" y="548060"/>
                  <a:pt x="2184400" y="551109"/>
                  <a:pt x="2286000" y="557459"/>
                </a:cubicBezTo>
                <a:cubicBezTo>
                  <a:pt x="2305050" y="563809"/>
                  <a:pt x="2323459" y="572571"/>
                  <a:pt x="2343150" y="576509"/>
                </a:cubicBezTo>
                <a:cubicBezTo>
                  <a:pt x="2630280" y="633935"/>
                  <a:pt x="2984722" y="582853"/>
                  <a:pt x="3238500" y="576509"/>
                </a:cubicBezTo>
                <a:cubicBezTo>
                  <a:pt x="3382148" y="528626"/>
                  <a:pt x="3205084" y="593217"/>
                  <a:pt x="3352800" y="519359"/>
                </a:cubicBezTo>
                <a:cubicBezTo>
                  <a:pt x="3370761" y="510379"/>
                  <a:pt x="3389881" y="501001"/>
                  <a:pt x="3409950" y="500309"/>
                </a:cubicBezTo>
                <a:cubicBezTo>
                  <a:pt x="3759050" y="488271"/>
                  <a:pt x="4108450" y="487609"/>
                  <a:pt x="4457700" y="481259"/>
                </a:cubicBezTo>
                <a:cubicBezTo>
                  <a:pt x="4476750" y="468559"/>
                  <a:pt x="4497467" y="458059"/>
                  <a:pt x="4514850" y="443159"/>
                </a:cubicBezTo>
                <a:cubicBezTo>
                  <a:pt x="4542123" y="419782"/>
                  <a:pt x="4561820" y="387838"/>
                  <a:pt x="4591050" y="366959"/>
                </a:cubicBezTo>
                <a:cubicBezTo>
                  <a:pt x="4607390" y="355287"/>
                  <a:pt x="4630647" y="357661"/>
                  <a:pt x="4648200" y="347909"/>
                </a:cubicBezTo>
                <a:cubicBezTo>
                  <a:pt x="4688228" y="325671"/>
                  <a:pt x="4719059" y="286189"/>
                  <a:pt x="4762500" y="271709"/>
                </a:cubicBezTo>
                <a:lnTo>
                  <a:pt x="4876800" y="233609"/>
                </a:lnTo>
                <a:cubicBezTo>
                  <a:pt x="4895850" y="227259"/>
                  <a:pt x="4917242" y="225698"/>
                  <a:pt x="4933950" y="214559"/>
                </a:cubicBezTo>
                <a:cubicBezTo>
                  <a:pt x="4977833" y="185304"/>
                  <a:pt x="4995670" y="166172"/>
                  <a:pt x="5048250" y="157409"/>
                </a:cubicBezTo>
                <a:cubicBezTo>
                  <a:pt x="5104969" y="147956"/>
                  <a:pt x="5162434" y="143565"/>
                  <a:pt x="5219700" y="138359"/>
                </a:cubicBezTo>
                <a:cubicBezTo>
                  <a:pt x="5487680" y="113997"/>
                  <a:pt x="5585813" y="113924"/>
                  <a:pt x="5886450" y="100259"/>
                </a:cubicBezTo>
                <a:cubicBezTo>
                  <a:pt x="6187228" y="0"/>
                  <a:pt x="5968076" y="65869"/>
                  <a:pt x="6724650" y="100259"/>
                </a:cubicBezTo>
                <a:cubicBezTo>
                  <a:pt x="6883743" y="107490"/>
                  <a:pt x="7042150" y="125659"/>
                  <a:pt x="7200900" y="138359"/>
                </a:cubicBezTo>
                <a:cubicBezTo>
                  <a:pt x="7232650" y="144709"/>
                  <a:pt x="7264542" y="150385"/>
                  <a:pt x="7296150" y="157409"/>
                </a:cubicBezTo>
                <a:cubicBezTo>
                  <a:pt x="7321708" y="163089"/>
                  <a:pt x="7346431" y="172756"/>
                  <a:pt x="7372350" y="176459"/>
                </a:cubicBezTo>
                <a:cubicBezTo>
                  <a:pt x="7435525" y="185484"/>
                  <a:pt x="7499350" y="189159"/>
                  <a:pt x="7562850" y="195509"/>
                </a:cubicBezTo>
                <a:cubicBezTo>
                  <a:pt x="7588250" y="201859"/>
                  <a:pt x="7613377" y="209424"/>
                  <a:pt x="7639050" y="214559"/>
                </a:cubicBezTo>
                <a:cubicBezTo>
                  <a:pt x="7717542" y="230257"/>
                  <a:pt x="7745620" y="224853"/>
                  <a:pt x="7810500" y="252659"/>
                </a:cubicBezTo>
                <a:cubicBezTo>
                  <a:pt x="7973393" y="322470"/>
                  <a:pt x="7798806" y="254141"/>
                  <a:pt x="7962900" y="347909"/>
                </a:cubicBezTo>
                <a:cubicBezTo>
                  <a:pt x="7980335" y="357872"/>
                  <a:pt x="8002089" y="357979"/>
                  <a:pt x="8020050" y="366959"/>
                </a:cubicBezTo>
                <a:cubicBezTo>
                  <a:pt x="8040528" y="377198"/>
                  <a:pt x="8056722" y="394820"/>
                  <a:pt x="8077200" y="405059"/>
                </a:cubicBezTo>
                <a:cubicBezTo>
                  <a:pt x="8095161" y="414039"/>
                  <a:pt x="8116389" y="415129"/>
                  <a:pt x="8134350" y="424109"/>
                </a:cubicBezTo>
                <a:cubicBezTo>
                  <a:pt x="8154828" y="434348"/>
                  <a:pt x="8171022" y="451970"/>
                  <a:pt x="8191500" y="462209"/>
                </a:cubicBezTo>
                <a:cubicBezTo>
                  <a:pt x="8238397" y="485657"/>
                  <a:pt x="8319050" y="492992"/>
                  <a:pt x="8362950" y="500309"/>
                </a:cubicBezTo>
                <a:cubicBezTo>
                  <a:pt x="8356600" y="519359"/>
                  <a:pt x="8338383" y="538151"/>
                  <a:pt x="8343900" y="557459"/>
                </a:cubicBezTo>
                <a:cubicBezTo>
                  <a:pt x="8352622" y="587987"/>
                  <a:pt x="8382596" y="607823"/>
                  <a:pt x="8401050" y="633659"/>
                </a:cubicBezTo>
                <a:cubicBezTo>
                  <a:pt x="8447211" y="698285"/>
                  <a:pt x="8434609" y="677186"/>
                  <a:pt x="8458200" y="747959"/>
                </a:cubicBezTo>
                <a:cubicBezTo>
                  <a:pt x="8451850" y="982909"/>
                  <a:pt x="8450887" y="1218066"/>
                  <a:pt x="8439150" y="1452809"/>
                </a:cubicBezTo>
                <a:cubicBezTo>
                  <a:pt x="8438147" y="1472864"/>
                  <a:pt x="8423401" y="1490152"/>
                  <a:pt x="8420100" y="1509959"/>
                </a:cubicBezTo>
                <a:cubicBezTo>
                  <a:pt x="8410647" y="1566678"/>
                  <a:pt x="8407400" y="1624259"/>
                  <a:pt x="8401050" y="1681409"/>
                </a:cubicBezTo>
                <a:cubicBezTo>
                  <a:pt x="8411873" y="2016919"/>
                  <a:pt x="8422997" y="2408994"/>
                  <a:pt x="8439150" y="2748209"/>
                </a:cubicBezTo>
                <a:cubicBezTo>
                  <a:pt x="8444294" y="2856223"/>
                  <a:pt x="8451850" y="2964109"/>
                  <a:pt x="8458200" y="3072059"/>
                </a:cubicBezTo>
                <a:cubicBezTo>
                  <a:pt x="8451850" y="3478459"/>
                  <a:pt x="8463738" y="3885554"/>
                  <a:pt x="8439150" y="4291259"/>
                </a:cubicBezTo>
                <a:cubicBezTo>
                  <a:pt x="8437765" y="4314112"/>
                  <a:pt x="8404885" y="4328658"/>
                  <a:pt x="8382000" y="4329359"/>
                </a:cubicBezTo>
                <a:cubicBezTo>
                  <a:pt x="7778999" y="4347818"/>
                  <a:pt x="7175507" y="4342745"/>
                  <a:pt x="6572250" y="4348409"/>
                </a:cubicBezTo>
                <a:lnTo>
                  <a:pt x="4324350" y="4367459"/>
                </a:lnTo>
                <a:lnTo>
                  <a:pt x="133350" y="4348409"/>
                </a:lnTo>
                <a:cubicBezTo>
                  <a:pt x="107175" y="4347817"/>
                  <a:pt x="127290" y="4294941"/>
                  <a:pt x="114300" y="4272209"/>
                </a:cubicBezTo>
                <a:cubicBezTo>
                  <a:pt x="100934" y="4248818"/>
                  <a:pt x="76200" y="4234109"/>
                  <a:pt x="57150" y="4215059"/>
                </a:cubicBezTo>
                <a:cubicBezTo>
                  <a:pt x="10771" y="4075921"/>
                  <a:pt x="28790" y="4139721"/>
                  <a:pt x="0" y="4024559"/>
                </a:cubicBezTo>
                <a:cubicBezTo>
                  <a:pt x="6350" y="3554659"/>
                  <a:pt x="13997" y="3084775"/>
                  <a:pt x="19050" y="2614859"/>
                </a:cubicBezTo>
                <a:cubicBezTo>
                  <a:pt x="26697" y="1903672"/>
                  <a:pt x="25733" y="1192380"/>
                  <a:pt x="38100" y="481259"/>
                </a:cubicBezTo>
                <a:cubicBezTo>
                  <a:pt x="38449" y="461182"/>
                  <a:pt x="66130" y="442070"/>
                  <a:pt x="57150" y="424109"/>
                </a:cubicBezTo>
                <a:cubicBezTo>
                  <a:pt x="50800" y="411409"/>
                  <a:pt x="31750" y="436809"/>
                  <a:pt x="19050" y="443159"/>
                </a:cubicBezTo>
              </a:path>
            </a:pathLst>
          </a:cu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873119" y="1914525"/>
            <a:ext cx="1012831" cy="657225"/>
          </a:xfrm>
          <a:custGeom>
            <a:avLst/>
            <a:gdLst>
              <a:gd name="connsiteX0" fmla="*/ 41281 w 1012831"/>
              <a:gd name="connsiteY0" fmla="*/ 85725 h 657225"/>
              <a:gd name="connsiteX1" fmla="*/ 60331 w 1012831"/>
              <a:gd name="connsiteY1" fmla="*/ 581025 h 657225"/>
              <a:gd name="connsiteX2" fmla="*/ 98431 w 1012831"/>
              <a:gd name="connsiteY2" fmla="*/ 638175 h 657225"/>
              <a:gd name="connsiteX3" fmla="*/ 155581 w 1012831"/>
              <a:gd name="connsiteY3" fmla="*/ 657225 h 657225"/>
              <a:gd name="connsiteX4" fmla="*/ 917581 w 1012831"/>
              <a:gd name="connsiteY4" fmla="*/ 638175 h 657225"/>
              <a:gd name="connsiteX5" fmla="*/ 974731 w 1012831"/>
              <a:gd name="connsiteY5" fmla="*/ 619125 h 657225"/>
              <a:gd name="connsiteX6" fmla="*/ 1012831 w 1012831"/>
              <a:gd name="connsiteY6" fmla="*/ 561975 h 657225"/>
              <a:gd name="connsiteX7" fmla="*/ 993781 w 1012831"/>
              <a:gd name="connsiteY7" fmla="*/ 390525 h 657225"/>
              <a:gd name="connsiteX8" fmla="*/ 974731 w 1012831"/>
              <a:gd name="connsiteY8" fmla="*/ 333375 h 657225"/>
              <a:gd name="connsiteX9" fmla="*/ 955681 w 1012831"/>
              <a:gd name="connsiteY9" fmla="*/ 257175 h 657225"/>
              <a:gd name="connsiteX10" fmla="*/ 936631 w 1012831"/>
              <a:gd name="connsiteY10" fmla="*/ 142875 h 657225"/>
              <a:gd name="connsiteX11" fmla="*/ 879481 w 1012831"/>
              <a:gd name="connsiteY11" fmla="*/ 123825 h 657225"/>
              <a:gd name="connsiteX12" fmla="*/ 593731 w 1012831"/>
              <a:gd name="connsiteY12" fmla="*/ 104775 h 657225"/>
              <a:gd name="connsiteX13" fmla="*/ 479431 w 1012831"/>
              <a:gd name="connsiteY13" fmla="*/ 66675 h 657225"/>
              <a:gd name="connsiteX14" fmla="*/ 422281 w 1012831"/>
              <a:gd name="connsiteY14" fmla="*/ 47625 h 657225"/>
              <a:gd name="connsiteX15" fmla="*/ 193681 w 1012831"/>
              <a:gd name="connsiteY15" fmla="*/ 66675 h 657225"/>
              <a:gd name="connsiteX16" fmla="*/ 41281 w 1012831"/>
              <a:gd name="connsiteY16" fmla="*/ 857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2831" h="657225">
                <a:moveTo>
                  <a:pt x="41281" y="85725"/>
                </a:moveTo>
                <a:cubicBezTo>
                  <a:pt x="19056" y="171450"/>
                  <a:pt x="43330" y="416680"/>
                  <a:pt x="60331" y="581025"/>
                </a:cubicBezTo>
                <a:cubicBezTo>
                  <a:pt x="62687" y="603799"/>
                  <a:pt x="80553" y="623872"/>
                  <a:pt x="98431" y="638175"/>
                </a:cubicBezTo>
                <a:cubicBezTo>
                  <a:pt x="114111" y="650719"/>
                  <a:pt x="136531" y="650875"/>
                  <a:pt x="155581" y="657225"/>
                </a:cubicBezTo>
                <a:cubicBezTo>
                  <a:pt x="409581" y="650875"/>
                  <a:pt x="663776" y="649980"/>
                  <a:pt x="917581" y="638175"/>
                </a:cubicBezTo>
                <a:cubicBezTo>
                  <a:pt x="937640" y="637242"/>
                  <a:pt x="959051" y="631669"/>
                  <a:pt x="974731" y="619125"/>
                </a:cubicBezTo>
                <a:cubicBezTo>
                  <a:pt x="992609" y="604822"/>
                  <a:pt x="1000131" y="581025"/>
                  <a:pt x="1012831" y="561975"/>
                </a:cubicBezTo>
                <a:cubicBezTo>
                  <a:pt x="1006481" y="504825"/>
                  <a:pt x="1003234" y="447244"/>
                  <a:pt x="993781" y="390525"/>
                </a:cubicBezTo>
                <a:cubicBezTo>
                  <a:pt x="990480" y="370718"/>
                  <a:pt x="980248" y="352683"/>
                  <a:pt x="974731" y="333375"/>
                </a:cubicBezTo>
                <a:cubicBezTo>
                  <a:pt x="967538" y="308201"/>
                  <a:pt x="960816" y="282848"/>
                  <a:pt x="955681" y="257175"/>
                </a:cubicBezTo>
                <a:cubicBezTo>
                  <a:pt x="948106" y="219300"/>
                  <a:pt x="955795" y="176411"/>
                  <a:pt x="936631" y="142875"/>
                </a:cubicBezTo>
                <a:cubicBezTo>
                  <a:pt x="926668" y="125440"/>
                  <a:pt x="899439" y="126043"/>
                  <a:pt x="879481" y="123825"/>
                </a:cubicBezTo>
                <a:cubicBezTo>
                  <a:pt x="784603" y="113283"/>
                  <a:pt x="688981" y="111125"/>
                  <a:pt x="593731" y="104775"/>
                </a:cubicBezTo>
                <a:lnTo>
                  <a:pt x="479431" y="66675"/>
                </a:lnTo>
                <a:lnTo>
                  <a:pt x="422281" y="47625"/>
                </a:lnTo>
                <a:cubicBezTo>
                  <a:pt x="346081" y="53975"/>
                  <a:pt x="269621" y="57741"/>
                  <a:pt x="193681" y="66675"/>
                </a:cubicBezTo>
                <a:cubicBezTo>
                  <a:pt x="0" y="89461"/>
                  <a:pt x="63506" y="0"/>
                  <a:pt x="41281" y="857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47700" y="1447800"/>
            <a:ext cx="1459183" cy="685800"/>
          </a:xfrm>
          <a:custGeom>
            <a:avLst/>
            <a:gdLst>
              <a:gd name="connsiteX0" fmla="*/ 228600 w 1459183"/>
              <a:gd name="connsiteY0" fmla="*/ 590550 h 685800"/>
              <a:gd name="connsiteX1" fmla="*/ 114300 w 1459183"/>
              <a:gd name="connsiteY1" fmla="*/ 571500 h 685800"/>
              <a:gd name="connsiteX2" fmla="*/ 0 w 1459183"/>
              <a:gd name="connsiteY2" fmla="*/ 495300 h 685800"/>
              <a:gd name="connsiteX3" fmla="*/ 19050 w 1459183"/>
              <a:gd name="connsiteY3" fmla="*/ 438150 h 685800"/>
              <a:gd name="connsiteX4" fmla="*/ 133350 w 1459183"/>
              <a:gd name="connsiteY4" fmla="*/ 342900 h 685800"/>
              <a:gd name="connsiteX5" fmla="*/ 190500 w 1459183"/>
              <a:gd name="connsiteY5" fmla="*/ 323850 h 685800"/>
              <a:gd name="connsiteX6" fmla="*/ 361950 w 1459183"/>
              <a:gd name="connsiteY6" fmla="*/ 190500 h 685800"/>
              <a:gd name="connsiteX7" fmla="*/ 419100 w 1459183"/>
              <a:gd name="connsiteY7" fmla="*/ 152400 h 685800"/>
              <a:gd name="connsiteX8" fmla="*/ 533400 w 1459183"/>
              <a:gd name="connsiteY8" fmla="*/ 38100 h 685800"/>
              <a:gd name="connsiteX9" fmla="*/ 647700 w 1459183"/>
              <a:gd name="connsiteY9" fmla="*/ 0 h 685800"/>
              <a:gd name="connsiteX10" fmla="*/ 1143000 w 1459183"/>
              <a:gd name="connsiteY10" fmla="*/ 19050 h 685800"/>
              <a:gd name="connsiteX11" fmla="*/ 1200150 w 1459183"/>
              <a:gd name="connsiteY11" fmla="*/ 38100 h 685800"/>
              <a:gd name="connsiteX12" fmla="*/ 1257300 w 1459183"/>
              <a:gd name="connsiteY12" fmla="*/ 76200 h 685800"/>
              <a:gd name="connsiteX13" fmla="*/ 1295400 w 1459183"/>
              <a:gd name="connsiteY13" fmla="*/ 133350 h 685800"/>
              <a:gd name="connsiteX14" fmla="*/ 1314450 w 1459183"/>
              <a:gd name="connsiteY14" fmla="*/ 266700 h 685800"/>
              <a:gd name="connsiteX15" fmla="*/ 1333500 w 1459183"/>
              <a:gd name="connsiteY15" fmla="*/ 323850 h 685800"/>
              <a:gd name="connsiteX16" fmla="*/ 1390650 w 1459183"/>
              <a:gd name="connsiteY16" fmla="*/ 361950 h 685800"/>
              <a:gd name="connsiteX17" fmla="*/ 1409700 w 1459183"/>
              <a:gd name="connsiteY17" fmla="*/ 419100 h 685800"/>
              <a:gd name="connsiteX18" fmla="*/ 1447800 w 1459183"/>
              <a:gd name="connsiteY18" fmla="*/ 476250 h 685800"/>
              <a:gd name="connsiteX19" fmla="*/ 1390650 w 1459183"/>
              <a:gd name="connsiteY19" fmla="*/ 685800 h 685800"/>
              <a:gd name="connsiteX20" fmla="*/ 1200150 w 1459183"/>
              <a:gd name="connsiteY20" fmla="*/ 666750 h 685800"/>
              <a:gd name="connsiteX21" fmla="*/ 990600 w 1459183"/>
              <a:gd name="connsiteY21" fmla="*/ 628650 h 685800"/>
              <a:gd name="connsiteX22" fmla="*/ 876300 w 1459183"/>
              <a:gd name="connsiteY22" fmla="*/ 571500 h 685800"/>
              <a:gd name="connsiteX23" fmla="*/ 762000 w 1459183"/>
              <a:gd name="connsiteY23" fmla="*/ 533400 h 685800"/>
              <a:gd name="connsiteX24" fmla="*/ 342900 w 1459183"/>
              <a:gd name="connsiteY24" fmla="*/ 571500 h 685800"/>
              <a:gd name="connsiteX25" fmla="*/ 285750 w 1459183"/>
              <a:gd name="connsiteY25" fmla="*/ 590550 h 685800"/>
              <a:gd name="connsiteX26" fmla="*/ 133350 w 1459183"/>
              <a:gd name="connsiteY26" fmla="*/ 5715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59183" h="685800">
                <a:moveTo>
                  <a:pt x="228600" y="590550"/>
                </a:moveTo>
                <a:cubicBezTo>
                  <a:pt x="190500" y="584200"/>
                  <a:pt x="149954" y="586356"/>
                  <a:pt x="114300" y="571500"/>
                </a:cubicBezTo>
                <a:cubicBezTo>
                  <a:pt x="72032" y="553888"/>
                  <a:pt x="0" y="495300"/>
                  <a:pt x="0" y="495300"/>
                </a:cubicBezTo>
                <a:cubicBezTo>
                  <a:pt x="6350" y="476250"/>
                  <a:pt x="7911" y="454858"/>
                  <a:pt x="19050" y="438150"/>
                </a:cubicBezTo>
                <a:cubicBezTo>
                  <a:pt x="40116" y="406552"/>
                  <a:pt x="98208" y="360471"/>
                  <a:pt x="133350" y="342900"/>
                </a:cubicBezTo>
                <a:cubicBezTo>
                  <a:pt x="151311" y="333920"/>
                  <a:pt x="172947" y="333602"/>
                  <a:pt x="190500" y="323850"/>
                </a:cubicBezTo>
                <a:cubicBezTo>
                  <a:pt x="363831" y="227555"/>
                  <a:pt x="250879" y="283059"/>
                  <a:pt x="361950" y="190500"/>
                </a:cubicBezTo>
                <a:cubicBezTo>
                  <a:pt x="379539" y="175843"/>
                  <a:pt x="401988" y="167611"/>
                  <a:pt x="419100" y="152400"/>
                </a:cubicBezTo>
                <a:cubicBezTo>
                  <a:pt x="459372" y="116603"/>
                  <a:pt x="482283" y="55139"/>
                  <a:pt x="533400" y="38100"/>
                </a:cubicBezTo>
                <a:lnTo>
                  <a:pt x="647700" y="0"/>
                </a:lnTo>
                <a:cubicBezTo>
                  <a:pt x="812800" y="6350"/>
                  <a:pt x="978169" y="7682"/>
                  <a:pt x="1143000" y="19050"/>
                </a:cubicBezTo>
                <a:cubicBezTo>
                  <a:pt x="1163033" y="20432"/>
                  <a:pt x="1182189" y="29120"/>
                  <a:pt x="1200150" y="38100"/>
                </a:cubicBezTo>
                <a:cubicBezTo>
                  <a:pt x="1220628" y="48339"/>
                  <a:pt x="1238250" y="63500"/>
                  <a:pt x="1257300" y="76200"/>
                </a:cubicBezTo>
                <a:cubicBezTo>
                  <a:pt x="1270000" y="95250"/>
                  <a:pt x="1288821" y="111420"/>
                  <a:pt x="1295400" y="133350"/>
                </a:cubicBezTo>
                <a:cubicBezTo>
                  <a:pt x="1308302" y="176358"/>
                  <a:pt x="1305644" y="222671"/>
                  <a:pt x="1314450" y="266700"/>
                </a:cubicBezTo>
                <a:cubicBezTo>
                  <a:pt x="1318388" y="286391"/>
                  <a:pt x="1320956" y="308170"/>
                  <a:pt x="1333500" y="323850"/>
                </a:cubicBezTo>
                <a:cubicBezTo>
                  <a:pt x="1347803" y="341728"/>
                  <a:pt x="1371600" y="349250"/>
                  <a:pt x="1390650" y="361950"/>
                </a:cubicBezTo>
                <a:cubicBezTo>
                  <a:pt x="1397000" y="381000"/>
                  <a:pt x="1400720" y="401139"/>
                  <a:pt x="1409700" y="419100"/>
                </a:cubicBezTo>
                <a:cubicBezTo>
                  <a:pt x="1419939" y="439578"/>
                  <a:pt x="1445727" y="453449"/>
                  <a:pt x="1447800" y="476250"/>
                </a:cubicBezTo>
                <a:cubicBezTo>
                  <a:pt x="1459183" y="601460"/>
                  <a:pt x="1442268" y="608373"/>
                  <a:pt x="1390650" y="685800"/>
                </a:cubicBezTo>
                <a:lnTo>
                  <a:pt x="1200150" y="666750"/>
                </a:lnTo>
                <a:cubicBezTo>
                  <a:pt x="1108417" y="655958"/>
                  <a:pt x="1070981" y="651616"/>
                  <a:pt x="990600" y="628650"/>
                </a:cubicBezTo>
                <a:cubicBezTo>
                  <a:pt x="844702" y="586965"/>
                  <a:pt x="1026581" y="638292"/>
                  <a:pt x="876300" y="571500"/>
                </a:cubicBezTo>
                <a:cubicBezTo>
                  <a:pt x="839600" y="555189"/>
                  <a:pt x="762000" y="533400"/>
                  <a:pt x="762000" y="533400"/>
                </a:cubicBezTo>
                <a:cubicBezTo>
                  <a:pt x="615478" y="542558"/>
                  <a:pt x="482930" y="540382"/>
                  <a:pt x="342900" y="571500"/>
                </a:cubicBezTo>
                <a:cubicBezTo>
                  <a:pt x="323298" y="575856"/>
                  <a:pt x="304800" y="584200"/>
                  <a:pt x="285750" y="590550"/>
                </a:cubicBezTo>
                <a:lnTo>
                  <a:pt x="133350" y="571500"/>
                </a:lnTo>
              </a:path>
            </a:pathLst>
          </a:cu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214554"/>
            <a:ext cx="285752" cy="20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654349" y="1314450"/>
            <a:ext cx="1136681" cy="1413403"/>
          </a:xfrm>
          <a:custGeom>
            <a:avLst/>
            <a:gdLst>
              <a:gd name="connsiteX0" fmla="*/ 594301 w 1136681"/>
              <a:gd name="connsiteY0" fmla="*/ 0 h 1413403"/>
              <a:gd name="connsiteX1" fmla="*/ 575251 w 1136681"/>
              <a:gd name="connsiteY1" fmla="*/ 114300 h 1413403"/>
              <a:gd name="connsiteX2" fmla="*/ 441901 w 1136681"/>
              <a:gd name="connsiteY2" fmla="*/ 285750 h 1413403"/>
              <a:gd name="connsiteX3" fmla="*/ 518101 w 1136681"/>
              <a:gd name="connsiteY3" fmla="*/ 304800 h 1413403"/>
              <a:gd name="connsiteX4" fmla="*/ 422851 w 1136681"/>
              <a:gd name="connsiteY4" fmla="*/ 400050 h 1413403"/>
              <a:gd name="connsiteX5" fmla="*/ 384751 w 1136681"/>
              <a:gd name="connsiteY5" fmla="*/ 457200 h 1413403"/>
              <a:gd name="connsiteX6" fmla="*/ 422851 w 1136681"/>
              <a:gd name="connsiteY6" fmla="*/ 514350 h 1413403"/>
              <a:gd name="connsiteX7" fmla="*/ 365701 w 1136681"/>
              <a:gd name="connsiteY7" fmla="*/ 552450 h 1413403"/>
              <a:gd name="connsiteX8" fmla="*/ 327601 w 1136681"/>
              <a:gd name="connsiteY8" fmla="*/ 609600 h 1413403"/>
              <a:gd name="connsiteX9" fmla="*/ 270451 w 1136681"/>
              <a:gd name="connsiteY9" fmla="*/ 628650 h 1413403"/>
              <a:gd name="connsiteX10" fmla="*/ 327601 w 1136681"/>
              <a:gd name="connsiteY10" fmla="*/ 647700 h 1413403"/>
              <a:gd name="connsiteX11" fmla="*/ 460951 w 1136681"/>
              <a:gd name="connsiteY11" fmla="*/ 666750 h 1413403"/>
              <a:gd name="connsiteX12" fmla="*/ 422851 w 1136681"/>
              <a:gd name="connsiteY12" fmla="*/ 723900 h 1413403"/>
              <a:gd name="connsiteX13" fmla="*/ 308551 w 1136681"/>
              <a:gd name="connsiteY13" fmla="*/ 838200 h 1413403"/>
              <a:gd name="connsiteX14" fmla="*/ 251401 w 1136681"/>
              <a:gd name="connsiteY14" fmla="*/ 895350 h 1413403"/>
              <a:gd name="connsiteX15" fmla="*/ 194251 w 1136681"/>
              <a:gd name="connsiteY15" fmla="*/ 914400 h 1413403"/>
              <a:gd name="connsiteX16" fmla="*/ 289501 w 1136681"/>
              <a:gd name="connsiteY16" fmla="*/ 933450 h 1413403"/>
              <a:gd name="connsiteX17" fmla="*/ 270451 w 1136681"/>
              <a:gd name="connsiteY17" fmla="*/ 990600 h 1413403"/>
              <a:gd name="connsiteX18" fmla="*/ 175201 w 1136681"/>
              <a:gd name="connsiteY18" fmla="*/ 1085850 h 1413403"/>
              <a:gd name="connsiteX19" fmla="*/ 213301 w 1136681"/>
              <a:gd name="connsiteY19" fmla="*/ 1143000 h 1413403"/>
              <a:gd name="connsiteX20" fmla="*/ 79951 w 1136681"/>
              <a:gd name="connsiteY20" fmla="*/ 1333500 h 1413403"/>
              <a:gd name="connsiteX21" fmla="*/ 22801 w 1136681"/>
              <a:gd name="connsiteY21" fmla="*/ 1371600 h 1413403"/>
              <a:gd name="connsiteX22" fmla="*/ 289501 w 1136681"/>
              <a:gd name="connsiteY22" fmla="*/ 1352550 h 1413403"/>
              <a:gd name="connsiteX23" fmla="*/ 346651 w 1136681"/>
              <a:gd name="connsiteY23" fmla="*/ 1371600 h 1413403"/>
              <a:gd name="connsiteX24" fmla="*/ 403801 w 1136681"/>
              <a:gd name="connsiteY24" fmla="*/ 1409700 h 1413403"/>
              <a:gd name="connsiteX25" fmla="*/ 480001 w 1136681"/>
              <a:gd name="connsiteY25" fmla="*/ 1390650 h 1413403"/>
              <a:gd name="connsiteX26" fmla="*/ 460951 w 1136681"/>
              <a:gd name="connsiteY26" fmla="*/ 1333500 h 1413403"/>
              <a:gd name="connsiteX27" fmla="*/ 575251 w 1136681"/>
              <a:gd name="connsiteY27" fmla="*/ 1352550 h 1413403"/>
              <a:gd name="connsiteX28" fmla="*/ 746701 w 1136681"/>
              <a:gd name="connsiteY28" fmla="*/ 1333500 h 1413403"/>
              <a:gd name="connsiteX29" fmla="*/ 956251 w 1136681"/>
              <a:gd name="connsiteY29" fmla="*/ 1333500 h 1413403"/>
              <a:gd name="connsiteX30" fmla="*/ 937201 w 1136681"/>
              <a:gd name="connsiteY30" fmla="*/ 1257300 h 1413403"/>
              <a:gd name="connsiteX31" fmla="*/ 994351 w 1136681"/>
              <a:gd name="connsiteY31" fmla="*/ 1238250 h 1413403"/>
              <a:gd name="connsiteX32" fmla="*/ 1127701 w 1136681"/>
              <a:gd name="connsiteY32" fmla="*/ 1219200 h 1413403"/>
              <a:gd name="connsiteX33" fmla="*/ 1013401 w 1136681"/>
              <a:gd name="connsiteY33" fmla="*/ 1143000 h 1413403"/>
              <a:gd name="connsiteX34" fmla="*/ 975301 w 1136681"/>
              <a:gd name="connsiteY34" fmla="*/ 1085850 h 1413403"/>
              <a:gd name="connsiteX35" fmla="*/ 918151 w 1136681"/>
              <a:gd name="connsiteY35" fmla="*/ 1028700 h 1413403"/>
              <a:gd name="connsiteX36" fmla="*/ 1032451 w 1136681"/>
              <a:gd name="connsiteY36" fmla="*/ 952500 h 1413403"/>
              <a:gd name="connsiteX37" fmla="*/ 1013401 w 1136681"/>
              <a:gd name="connsiteY37" fmla="*/ 895350 h 1413403"/>
              <a:gd name="connsiteX38" fmla="*/ 899101 w 1136681"/>
              <a:gd name="connsiteY38" fmla="*/ 857250 h 1413403"/>
              <a:gd name="connsiteX39" fmla="*/ 841951 w 1136681"/>
              <a:gd name="connsiteY39" fmla="*/ 800100 h 1413403"/>
              <a:gd name="connsiteX40" fmla="*/ 784801 w 1136681"/>
              <a:gd name="connsiteY40" fmla="*/ 762000 h 1413403"/>
              <a:gd name="connsiteX41" fmla="*/ 861001 w 1136681"/>
              <a:gd name="connsiteY41" fmla="*/ 723900 h 1413403"/>
              <a:gd name="connsiteX42" fmla="*/ 880051 w 1136681"/>
              <a:gd name="connsiteY42" fmla="*/ 666750 h 1413403"/>
              <a:gd name="connsiteX43" fmla="*/ 803851 w 1136681"/>
              <a:gd name="connsiteY43" fmla="*/ 590550 h 1413403"/>
              <a:gd name="connsiteX44" fmla="*/ 670501 w 1136681"/>
              <a:gd name="connsiteY44" fmla="*/ 514350 h 1413403"/>
              <a:gd name="connsiteX45" fmla="*/ 727651 w 1136681"/>
              <a:gd name="connsiteY45" fmla="*/ 400050 h 1413403"/>
              <a:gd name="connsiteX46" fmla="*/ 651451 w 1136681"/>
              <a:gd name="connsiteY46" fmla="*/ 342900 h 1413403"/>
              <a:gd name="connsiteX47" fmla="*/ 632401 w 1136681"/>
              <a:gd name="connsiteY47" fmla="*/ 285750 h 1413403"/>
              <a:gd name="connsiteX48" fmla="*/ 575251 w 1136681"/>
              <a:gd name="connsiteY48" fmla="*/ 228600 h 1413403"/>
              <a:gd name="connsiteX49" fmla="*/ 556201 w 1136681"/>
              <a:gd name="connsiteY49" fmla="*/ 209550 h 141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681" h="1413403">
                <a:moveTo>
                  <a:pt x="594301" y="0"/>
                </a:moveTo>
                <a:cubicBezTo>
                  <a:pt x="587951" y="38100"/>
                  <a:pt x="590107" y="78646"/>
                  <a:pt x="575251" y="114300"/>
                </a:cubicBezTo>
                <a:cubicBezTo>
                  <a:pt x="542700" y="192423"/>
                  <a:pt x="496957" y="230694"/>
                  <a:pt x="441901" y="285750"/>
                </a:cubicBezTo>
                <a:cubicBezTo>
                  <a:pt x="467301" y="292100"/>
                  <a:pt x="506392" y="281382"/>
                  <a:pt x="518101" y="304800"/>
                </a:cubicBezTo>
                <a:cubicBezTo>
                  <a:pt x="533976" y="336550"/>
                  <a:pt x="432376" y="393700"/>
                  <a:pt x="422851" y="400050"/>
                </a:cubicBezTo>
                <a:cubicBezTo>
                  <a:pt x="410151" y="419100"/>
                  <a:pt x="402629" y="442897"/>
                  <a:pt x="384751" y="457200"/>
                </a:cubicBezTo>
                <a:cubicBezTo>
                  <a:pt x="330001" y="501000"/>
                  <a:pt x="249625" y="445060"/>
                  <a:pt x="422851" y="514350"/>
                </a:cubicBezTo>
                <a:cubicBezTo>
                  <a:pt x="403801" y="527050"/>
                  <a:pt x="381890" y="536261"/>
                  <a:pt x="365701" y="552450"/>
                </a:cubicBezTo>
                <a:cubicBezTo>
                  <a:pt x="349512" y="568639"/>
                  <a:pt x="345479" y="595297"/>
                  <a:pt x="327601" y="609600"/>
                </a:cubicBezTo>
                <a:cubicBezTo>
                  <a:pt x="311921" y="622144"/>
                  <a:pt x="289501" y="622300"/>
                  <a:pt x="270451" y="628650"/>
                </a:cubicBezTo>
                <a:cubicBezTo>
                  <a:pt x="289501" y="635000"/>
                  <a:pt x="307910" y="643762"/>
                  <a:pt x="327601" y="647700"/>
                </a:cubicBezTo>
                <a:cubicBezTo>
                  <a:pt x="371630" y="656506"/>
                  <a:pt x="425889" y="638700"/>
                  <a:pt x="460951" y="666750"/>
                </a:cubicBezTo>
                <a:cubicBezTo>
                  <a:pt x="478829" y="681053"/>
                  <a:pt x="438062" y="706788"/>
                  <a:pt x="422851" y="723900"/>
                </a:cubicBezTo>
                <a:cubicBezTo>
                  <a:pt x="387054" y="764172"/>
                  <a:pt x="346651" y="800100"/>
                  <a:pt x="308551" y="838200"/>
                </a:cubicBezTo>
                <a:cubicBezTo>
                  <a:pt x="289501" y="857250"/>
                  <a:pt x="276959" y="886831"/>
                  <a:pt x="251401" y="895350"/>
                </a:cubicBezTo>
                <a:lnTo>
                  <a:pt x="194251" y="914400"/>
                </a:lnTo>
                <a:cubicBezTo>
                  <a:pt x="226001" y="920750"/>
                  <a:pt x="266606" y="910555"/>
                  <a:pt x="289501" y="933450"/>
                </a:cubicBezTo>
                <a:cubicBezTo>
                  <a:pt x="303700" y="947649"/>
                  <a:pt x="279431" y="972639"/>
                  <a:pt x="270451" y="990600"/>
                </a:cubicBezTo>
                <a:cubicBezTo>
                  <a:pt x="238701" y="1054100"/>
                  <a:pt x="232351" y="1047750"/>
                  <a:pt x="175201" y="1085850"/>
                </a:cubicBezTo>
                <a:cubicBezTo>
                  <a:pt x="187901" y="1104900"/>
                  <a:pt x="218268" y="1120650"/>
                  <a:pt x="213301" y="1143000"/>
                </a:cubicBezTo>
                <a:cubicBezTo>
                  <a:pt x="211523" y="1151002"/>
                  <a:pt x="100762" y="1312689"/>
                  <a:pt x="79951" y="1333500"/>
                </a:cubicBezTo>
                <a:cubicBezTo>
                  <a:pt x="63762" y="1349689"/>
                  <a:pt x="0" y="1369527"/>
                  <a:pt x="22801" y="1371600"/>
                </a:cubicBezTo>
                <a:cubicBezTo>
                  <a:pt x="111561" y="1379669"/>
                  <a:pt x="200601" y="1358900"/>
                  <a:pt x="289501" y="1352550"/>
                </a:cubicBezTo>
                <a:cubicBezTo>
                  <a:pt x="308551" y="1358900"/>
                  <a:pt x="328690" y="1362620"/>
                  <a:pt x="346651" y="1371600"/>
                </a:cubicBezTo>
                <a:cubicBezTo>
                  <a:pt x="367129" y="1381839"/>
                  <a:pt x="381136" y="1406462"/>
                  <a:pt x="403801" y="1409700"/>
                </a:cubicBezTo>
                <a:cubicBezTo>
                  <a:pt x="429720" y="1413403"/>
                  <a:pt x="454601" y="1397000"/>
                  <a:pt x="480001" y="1390650"/>
                </a:cubicBezTo>
                <a:cubicBezTo>
                  <a:pt x="473651" y="1371600"/>
                  <a:pt x="442307" y="1340958"/>
                  <a:pt x="460951" y="1333500"/>
                </a:cubicBezTo>
                <a:cubicBezTo>
                  <a:pt x="496814" y="1319155"/>
                  <a:pt x="536625" y="1352550"/>
                  <a:pt x="575251" y="1352550"/>
                </a:cubicBezTo>
                <a:cubicBezTo>
                  <a:pt x="632753" y="1352550"/>
                  <a:pt x="689551" y="1339850"/>
                  <a:pt x="746701" y="1333500"/>
                </a:cubicBezTo>
                <a:cubicBezTo>
                  <a:pt x="807271" y="1348642"/>
                  <a:pt x="898494" y="1381631"/>
                  <a:pt x="956251" y="1333500"/>
                </a:cubicBezTo>
                <a:cubicBezTo>
                  <a:pt x="976364" y="1316739"/>
                  <a:pt x="943551" y="1282700"/>
                  <a:pt x="937201" y="1257300"/>
                </a:cubicBezTo>
                <a:cubicBezTo>
                  <a:pt x="956251" y="1250950"/>
                  <a:pt x="974660" y="1242188"/>
                  <a:pt x="994351" y="1238250"/>
                </a:cubicBezTo>
                <a:cubicBezTo>
                  <a:pt x="1038380" y="1229444"/>
                  <a:pt x="1118895" y="1263229"/>
                  <a:pt x="1127701" y="1219200"/>
                </a:cubicBezTo>
                <a:cubicBezTo>
                  <a:pt x="1136681" y="1174299"/>
                  <a:pt x="1013401" y="1143000"/>
                  <a:pt x="1013401" y="1143000"/>
                </a:cubicBezTo>
                <a:cubicBezTo>
                  <a:pt x="1000701" y="1123950"/>
                  <a:pt x="989958" y="1103439"/>
                  <a:pt x="975301" y="1085850"/>
                </a:cubicBezTo>
                <a:cubicBezTo>
                  <a:pt x="958054" y="1065154"/>
                  <a:pt x="918151" y="1055641"/>
                  <a:pt x="918151" y="1028700"/>
                </a:cubicBezTo>
                <a:cubicBezTo>
                  <a:pt x="918151" y="981134"/>
                  <a:pt x="1002923" y="962343"/>
                  <a:pt x="1032451" y="952500"/>
                </a:cubicBezTo>
                <a:cubicBezTo>
                  <a:pt x="1026101" y="933450"/>
                  <a:pt x="1029741" y="907022"/>
                  <a:pt x="1013401" y="895350"/>
                </a:cubicBezTo>
                <a:cubicBezTo>
                  <a:pt x="980721" y="872007"/>
                  <a:pt x="899101" y="857250"/>
                  <a:pt x="899101" y="857250"/>
                </a:cubicBezTo>
                <a:cubicBezTo>
                  <a:pt x="880051" y="838200"/>
                  <a:pt x="862647" y="817347"/>
                  <a:pt x="841951" y="800100"/>
                </a:cubicBezTo>
                <a:cubicBezTo>
                  <a:pt x="824362" y="785443"/>
                  <a:pt x="779248" y="784212"/>
                  <a:pt x="784801" y="762000"/>
                </a:cubicBezTo>
                <a:cubicBezTo>
                  <a:pt x="791689" y="734450"/>
                  <a:pt x="835601" y="736600"/>
                  <a:pt x="861001" y="723900"/>
                </a:cubicBezTo>
                <a:cubicBezTo>
                  <a:pt x="867351" y="704850"/>
                  <a:pt x="887961" y="685207"/>
                  <a:pt x="880051" y="666750"/>
                </a:cubicBezTo>
                <a:cubicBezTo>
                  <a:pt x="865901" y="633733"/>
                  <a:pt x="831124" y="613927"/>
                  <a:pt x="803851" y="590550"/>
                </a:cubicBezTo>
                <a:cubicBezTo>
                  <a:pt x="766154" y="558239"/>
                  <a:pt x="713743" y="535971"/>
                  <a:pt x="670501" y="514350"/>
                </a:cubicBezTo>
                <a:cubicBezTo>
                  <a:pt x="676918" y="504725"/>
                  <a:pt x="738918" y="422584"/>
                  <a:pt x="727651" y="400050"/>
                </a:cubicBezTo>
                <a:cubicBezTo>
                  <a:pt x="713452" y="371652"/>
                  <a:pt x="676851" y="361950"/>
                  <a:pt x="651451" y="342900"/>
                </a:cubicBezTo>
                <a:cubicBezTo>
                  <a:pt x="645101" y="323850"/>
                  <a:pt x="643540" y="302458"/>
                  <a:pt x="632401" y="285750"/>
                </a:cubicBezTo>
                <a:cubicBezTo>
                  <a:pt x="617457" y="263334"/>
                  <a:pt x="594301" y="247650"/>
                  <a:pt x="575251" y="228600"/>
                </a:cubicBezTo>
                <a:lnTo>
                  <a:pt x="556201" y="209550"/>
                </a:lnTo>
              </a:path>
            </a:pathLst>
          </a:custGeom>
          <a:noFill/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097178" y="1143000"/>
            <a:ext cx="759925" cy="1391221"/>
          </a:xfrm>
          <a:custGeom>
            <a:avLst/>
            <a:gdLst>
              <a:gd name="connsiteX0" fmla="*/ 427572 w 759925"/>
              <a:gd name="connsiteY0" fmla="*/ 0 h 1391221"/>
              <a:gd name="connsiteX1" fmla="*/ 408522 w 759925"/>
              <a:gd name="connsiteY1" fmla="*/ 247650 h 1391221"/>
              <a:gd name="connsiteX2" fmla="*/ 370422 w 759925"/>
              <a:gd name="connsiteY2" fmla="*/ 304800 h 1391221"/>
              <a:gd name="connsiteX3" fmla="*/ 313272 w 759925"/>
              <a:gd name="connsiteY3" fmla="*/ 419100 h 1391221"/>
              <a:gd name="connsiteX4" fmla="*/ 370422 w 759925"/>
              <a:gd name="connsiteY4" fmla="*/ 438150 h 1391221"/>
              <a:gd name="connsiteX5" fmla="*/ 427572 w 759925"/>
              <a:gd name="connsiteY5" fmla="*/ 419100 h 1391221"/>
              <a:gd name="connsiteX6" fmla="*/ 313272 w 759925"/>
              <a:gd name="connsiteY6" fmla="*/ 533400 h 1391221"/>
              <a:gd name="connsiteX7" fmla="*/ 179922 w 759925"/>
              <a:gd name="connsiteY7" fmla="*/ 723900 h 1391221"/>
              <a:gd name="connsiteX8" fmla="*/ 237072 w 759925"/>
              <a:gd name="connsiteY8" fmla="*/ 742950 h 1391221"/>
              <a:gd name="connsiteX9" fmla="*/ 313272 w 759925"/>
              <a:gd name="connsiteY9" fmla="*/ 762000 h 1391221"/>
              <a:gd name="connsiteX10" fmla="*/ 294222 w 759925"/>
              <a:gd name="connsiteY10" fmla="*/ 838200 h 1391221"/>
              <a:gd name="connsiteX11" fmla="*/ 179922 w 759925"/>
              <a:gd name="connsiteY11" fmla="*/ 952500 h 1391221"/>
              <a:gd name="connsiteX12" fmla="*/ 160872 w 759925"/>
              <a:gd name="connsiteY12" fmla="*/ 1047750 h 1391221"/>
              <a:gd name="connsiteX13" fmla="*/ 160872 w 759925"/>
              <a:gd name="connsiteY13" fmla="*/ 1123950 h 1391221"/>
              <a:gd name="connsiteX14" fmla="*/ 122772 w 759925"/>
              <a:gd name="connsiteY14" fmla="*/ 1181100 h 1391221"/>
              <a:gd name="connsiteX15" fmla="*/ 179922 w 759925"/>
              <a:gd name="connsiteY15" fmla="*/ 1238250 h 1391221"/>
              <a:gd name="connsiteX16" fmla="*/ 141822 w 759925"/>
              <a:gd name="connsiteY16" fmla="*/ 1295400 h 1391221"/>
              <a:gd name="connsiteX17" fmla="*/ 198972 w 759925"/>
              <a:gd name="connsiteY17" fmla="*/ 1276350 h 1391221"/>
              <a:gd name="connsiteX18" fmla="*/ 294222 w 759925"/>
              <a:gd name="connsiteY18" fmla="*/ 1257300 h 1391221"/>
              <a:gd name="connsiteX19" fmla="*/ 408522 w 759925"/>
              <a:gd name="connsiteY19" fmla="*/ 1352550 h 1391221"/>
              <a:gd name="connsiteX20" fmla="*/ 446622 w 759925"/>
              <a:gd name="connsiteY20" fmla="*/ 1276350 h 1391221"/>
              <a:gd name="connsiteX21" fmla="*/ 579972 w 759925"/>
              <a:gd name="connsiteY21" fmla="*/ 1238250 h 1391221"/>
              <a:gd name="connsiteX22" fmla="*/ 637122 w 759925"/>
              <a:gd name="connsiteY22" fmla="*/ 1200150 h 1391221"/>
              <a:gd name="connsiteX23" fmla="*/ 618072 w 759925"/>
              <a:gd name="connsiteY23" fmla="*/ 1143000 h 1391221"/>
              <a:gd name="connsiteX24" fmla="*/ 560922 w 759925"/>
              <a:gd name="connsiteY24" fmla="*/ 1123950 h 1391221"/>
              <a:gd name="connsiteX25" fmla="*/ 713322 w 759925"/>
              <a:gd name="connsiteY25" fmla="*/ 1104900 h 1391221"/>
              <a:gd name="connsiteX26" fmla="*/ 656172 w 759925"/>
              <a:gd name="connsiteY26" fmla="*/ 1009650 h 1391221"/>
              <a:gd name="connsiteX27" fmla="*/ 732372 w 759925"/>
              <a:gd name="connsiteY27" fmla="*/ 990600 h 1391221"/>
              <a:gd name="connsiteX28" fmla="*/ 694272 w 759925"/>
              <a:gd name="connsiteY28" fmla="*/ 933450 h 1391221"/>
              <a:gd name="connsiteX29" fmla="*/ 656172 w 759925"/>
              <a:gd name="connsiteY29" fmla="*/ 838200 h 1391221"/>
              <a:gd name="connsiteX30" fmla="*/ 713322 w 759925"/>
              <a:gd name="connsiteY30" fmla="*/ 819150 h 1391221"/>
              <a:gd name="connsiteX31" fmla="*/ 751422 w 759925"/>
              <a:gd name="connsiteY31" fmla="*/ 762000 h 1391221"/>
              <a:gd name="connsiteX32" fmla="*/ 675222 w 759925"/>
              <a:gd name="connsiteY32" fmla="*/ 723900 h 1391221"/>
              <a:gd name="connsiteX33" fmla="*/ 618072 w 759925"/>
              <a:gd name="connsiteY33" fmla="*/ 685800 h 1391221"/>
              <a:gd name="connsiteX34" fmla="*/ 675222 w 759925"/>
              <a:gd name="connsiteY34" fmla="*/ 628650 h 1391221"/>
              <a:gd name="connsiteX35" fmla="*/ 599022 w 759925"/>
              <a:gd name="connsiteY35" fmla="*/ 552450 h 1391221"/>
              <a:gd name="connsiteX36" fmla="*/ 579972 w 759925"/>
              <a:gd name="connsiteY36" fmla="*/ 495300 h 1391221"/>
              <a:gd name="connsiteX37" fmla="*/ 465672 w 759925"/>
              <a:gd name="connsiteY37" fmla="*/ 381000 h 1391221"/>
              <a:gd name="connsiteX38" fmla="*/ 446622 w 759925"/>
              <a:gd name="connsiteY38" fmla="*/ 323850 h 1391221"/>
              <a:gd name="connsiteX39" fmla="*/ 427572 w 759925"/>
              <a:gd name="connsiteY39" fmla="*/ 190500 h 1391221"/>
              <a:gd name="connsiteX40" fmla="*/ 370422 w 759925"/>
              <a:gd name="connsiteY40" fmla="*/ 152400 h 1391221"/>
              <a:gd name="connsiteX41" fmla="*/ 389472 w 759925"/>
              <a:gd name="connsiteY41" fmla="*/ 171450 h 139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59925" h="1391221">
                <a:moveTo>
                  <a:pt x="427572" y="0"/>
                </a:moveTo>
                <a:cubicBezTo>
                  <a:pt x="421222" y="82550"/>
                  <a:pt x="423780" y="166274"/>
                  <a:pt x="408522" y="247650"/>
                </a:cubicBezTo>
                <a:cubicBezTo>
                  <a:pt x="404303" y="270153"/>
                  <a:pt x="380661" y="284322"/>
                  <a:pt x="370422" y="304800"/>
                </a:cubicBezTo>
                <a:cubicBezTo>
                  <a:pt x="291552" y="462541"/>
                  <a:pt x="422461" y="255316"/>
                  <a:pt x="313272" y="419100"/>
                </a:cubicBezTo>
                <a:cubicBezTo>
                  <a:pt x="332322" y="425450"/>
                  <a:pt x="350342" y="438150"/>
                  <a:pt x="370422" y="438150"/>
                </a:cubicBezTo>
                <a:cubicBezTo>
                  <a:pt x="390502" y="438150"/>
                  <a:pt x="437903" y="401881"/>
                  <a:pt x="427572" y="419100"/>
                </a:cubicBezTo>
                <a:cubicBezTo>
                  <a:pt x="399850" y="465303"/>
                  <a:pt x="343160" y="488568"/>
                  <a:pt x="313272" y="533400"/>
                </a:cubicBezTo>
                <a:cubicBezTo>
                  <a:pt x="219460" y="674118"/>
                  <a:pt x="264546" y="611068"/>
                  <a:pt x="179922" y="723900"/>
                </a:cubicBezTo>
                <a:cubicBezTo>
                  <a:pt x="198972" y="730250"/>
                  <a:pt x="217764" y="737433"/>
                  <a:pt x="237072" y="742950"/>
                </a:cubicBezTo>
                <a:cubicBezTo>
                  <a:pt x="262246" y="750143"/>
                  <a:pt x="299802" y="739549"/>
                  <a:pt x="313272" y="762000"/>
                </a:cubicBezTo>
                <a:cubicBezTo>
                  <a:pt x="326742" y="784451"/>
                  <a:pt x="309236" y="816751"/>
                  <a:pt x="294222" y="838200"/>
                </a:cubicBezTo>
                <a:cubicBezTo>
                  <a:pt x="263323" y="882341"/>
                  <a:pt x="179922" y="952500"/>
                  <a:pt x="179922" y="952500"/>
                </a:cubicBezTo>
                <a:cubicBezTo>
                  <a:pt x="173572" y="984250"/>
                  <a:pt x="176936" y="1019637"/>
                  <a:pt x="160872" y="1047750"/>
                </a:cubicBezTo>
                <a:cubicBezTo>
                  <a:pt x="118831" y="1121322"/>
                  <a:pt x="50513" y="1050378"/>
                  <a:pt x="160872" y="1123950"/>
                </a:cubicBezTo>
                <a:cubicBezTo>
                  <a:pt x="148172" y="1143000"/>
                  <a:pt x="138961" y="1164911"/>
                  <a:pt x="122772" y="1181100"/>
                </a:cubicBezTo>
                <a:cubicBezTo>
                  <a:pt x="58995" y="1244877"/>
                  <a:pt x="0" y="1208263"/>
                  <a:pt x="179922" y="1238250"/>
                </a:cubicBezTo>
                <a:cubicBezTo>
                  <a:pt x="167222" y="1257300"/>
                  <a:pt x="131583" y="1274922"/>
                  <a:pt x="141822" y="1295400"/>
                </a:cubicBezTo>
                <a:cubicBezTo>
                  <a:pt x="150802" y="1313361"/>
                  <a:pt x="179491" y="1281220"/>
                  <a:pt x="198972" y="1276350"/>
                </a:cubicBezTo>
                <a:cubicBezTo>
                  <a:pt x="230384" y="1268497"/>
                  <a:pt x="262472" y="1263650"/>
                  <a:pt x="294222" y="1257300"/>
                </a:cubicBezTo>
                <a:cubicBezTo>
                  <a:pt x="301308" y="1267929"/>
                  <a:pt x="369851" y="1391221"/>
                  <a:pt x="408522" y="1352550"/>
                </a:cubicBezTo>
                <a:cubicBezTo>
                  <a:pt x="488980" y="1272092"/>
                  <a:pt x="294600" y="1225676"/>
                  <a:pt x="446622" y="1276350"/>
                </a:cubicBezTo>
                <a:cubicBezTo>
                  <a:pt x="471037" y="1270246"/>
                  <a:pt x="552643" y="1251915"/>
                  <a:pt x="579972" y="1238250"/>
                </a:cubicBezTo>
                <a:cubicBezTo>
                  <a:pt x="600450" y="1228011"/>
                  <a:pt x="618072" y="1212850"/>
                  <a:pt x="637122" y="1200150"/>
                </a:cubicBezTo>
                <a:cubicBezTo>
                  <a:pt x="630772" y="1181100"/>
                  <a:pt x="632271" y="1157199"/>
                  <a:pt x="618072" y="1143000"/>
                </a:cubicBezTo>
                <a:cubicBezTo>
                  <a:pt x="603873" y="1128801"/>
                  <a:pt x="542278" y="1131408"/>
                  <a:pt x="560922" y="1123950"/>
                </a:cubicBezTo>
                <a:cubicBezTo>
                  <a:pt x="608456" y="1104937"/>
                  <a:pt x="662522" y="1111250"/>
                  <a:pt x="713322" y="1104900"/>
                </a:cubicBezTo>
                <a:cubicBezTo>
                  <a:pt x="593783" y="1025207"/>
                  <a:pt x="550552" y="1039827"/>
                  <a:pt x="656172" y="1009650"/>
                </a:cubicBezTo>
                <a:cubicBezTo>
                  <a:pt x="681346" y="1002457"/>
                  <a:pt x="706972" y="996950"/>
                  <a:pt x="732372" y="990600"/>
                </a:cubicBezTo>
                <a:cubicBezTo>
                  <a:pt x="719672" y="971550"/>
                  <a:pt x="710461" y="949639"/>
                  <a:pt x="694272" y="933450"/>
                </a:cubicBezTo>
                <a:cubicBezTo>
                  <a:pt x="662699" y="901877"/>
                  <a:pt x="592795" y="901577"/>
                  <a:pt x="656172" y="838200"/>
                </a:cubicBezTo>
                <a:cubicBezTo>
                  <a:pt x="670371" y="824001"/>
                  <a:pt x="694272" y="825500"/>
                  <a:pt x="713322" y="819150"/>
                </a:cubicBezTo>
                <a:cubicBezTo>
                  <a:pt x="726022" y="800100"/>
                  <a:pt x="759925" y="783258"/>
                  <a:pt x="751422" y="762000"/>
                </a:cubicBezTo>
                <a:cubicBezTo>
                  <a:pt x="740875" y="735633"/>
                  <a:pt x="699878" y="737989"/>
                  <a:pt x="675222" y="723900"/>
                </a:cubicBezTo>
                <a:cubicBezTo>
                  <a:pt x="655343" y="712541"/>
                  <a:pt x="637122" y="698500"/>
                  <a:pt x="618072" y="685800"/>
                </a:cubicBezTo>
                <a:cubicBezTo>
                  <a:pt x="637122" y="666750"/>
                  <a:pt x="666703" y="654208"/>
                  <a:pt x="675222" y="628650"/>
                </a:cubicBezTo>
                <a:cubicBezTo>
                  <a:pt x="695542" y="567690"/>
                  <a:pt x="629502" y="562610"/>
                  <a:pt x="599022" y="552450"/>
                </a:cubicBezTo>
                <a:cubicBezTo>
                  <a:pt x="592672" y="533400"/>
                  <a:pt x="592300" y="511151"/>
                  <a:pt x="579972" y="495300"/>
                </a:cubicBezTo>
                <a:cubicBezTo>
                  <a:pt x="546892" y="452768"/>
                  <a:pt x="465672" y="381000"/>
                  <a:pt x="465672" y="381000"/>
                </a:cubicBezTo>
                <a:cubicBezTo>
                  <a:pt x="459322" y="361950"/>
                  <a:pt x="450560" y="343541"/>
                  <a:pt x="446622" y="323850"/>
                </a:cubicBezTo>
                <a:cubicBezTo>
                  <a:pt x="437816" y="279821"/>
                  <a:pt x="445808" y="231531"/>
                  <a:pt x="427572" y="190500"/>
                </a:cubicBezTo>
                <a:cubicBezTo>
                  <a:pt x="418273" y="169578"/>
                  <a:pt x="390900" y="162639"/>
                  <a:pt x="370422" y="152400"/>
                </a:cubicBezTo>
                <a:cubicBezTo>
                  <a:pt x="362390" y="148384"/>
                  <a:pt x="383122" y="165100"/>
                  <a:pt x="389472" y="171450"/>
                </a:cubicBezTo>
              </a:path>
            </a:pathLst>
          </a:custGeom>
          <a:noFill/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7000892" y="2428868"/>
            <a:ext cx="1343704" cy="1790700"/>
          </a:xfrm>
          <a:custGeom>
            <a:avLst/>
            <a:gdLst>
              <a:gd name="connsiteX0" fmla="*/ 707814 w 1343704"/>
              <a:gd name="connsiteY0" fmla="*/ 0 h 1790700"/>
              <a:gd name="connsiteX1" fmla="*/ 612564 w 1343704"/>
              <a:gd name="connsiteY1" fmla="*/ 171450 h 1790700"/>
              <a:gd name="connsiteX2" fmla="*/ 536364 w 1343704"/>
              <a:gd name="connsiteY2" fmla="*/ 285750 h 1790700"/>
              <a:gd name="connsiteX3" fmla="*/ 517314 w 1343704"/>
              <a:gd name="connsiteY3" fmla="*/ 361950 h 1790700"/>
              <a:gd name="connsiteX4" fmla="*/ 441114 w 1343704"/>
              <a:gd name="connsiteY4" fmla="*/ 476250 h 1790700"/>
              <a:gd name="connsiteX5" fmla="*/ 403014 w 1343704"/>
              <a:gd name="connsiteY5" fmla="*/ 533400 h 1790700"/>
              <a:gd name="connsiteX6" fmla="*/ 345864 w 1343704"/>
              <a:gd name="connsiteY6" fmla="*/ 571500 h 1790700"/>
              <a:gd name="connsiteX7" fmla="*/ 403014 w 1343704"/>
              <a:gd name="connsiteY7" fmla="*/ 609600 h 1790700"/>
              <a:gd name="connsiteX8" fmla="*/ 383964 w 1343704"/>
              <a:gd name="connsiteY8" fmla="*/ 666750 h 1790700"/>
              <a:gd name="connsiteX9" fmla="*/ 288714 w 1343704"/>
              <a:gd name="connsiteY9" fmla="*/ 781050 h 1790700"/>
              <a:gd name="connsiteX10" fmla="*/ 250614 w 1343704"/>
              <a:gd name="connsiteY10" fmla="*/ 838200 h 1790700"/>
              <a:gd name="connsiteX11" fmla="*/ 364914 w 1343704"/>
              <a:gd name="connsiteY11" fmla="*/ 857250 h 1790700"/>
              <a:gd name="connsiteX12" fmla="*/ 326814 w 1343704"/>
              <a:gd name="connsiteY12" fmla="*/ 933450 h 1790700"/>
              <a:gd name="connsiteX13" fmla="*/ 212514 w 1343704"/>
              <a:gd name="connsiteY13" fmla="*/ 1028700 h 1790700"/>
              <a:gd name="connsiteX14" fmla="*/ 383964 w 1343704"/>
              <a:gd name="connsiteY14" fmla="*/ 1047750 h 1790700"/>
              <a:gd name="connsiteX15" fmla="*/ 307764 w 1343704"/>
              <a:gd name="connsiteY15" fmla="*/ 1162050 h 1790700"/>
              <a:gd name="connsiteX16" fmla="*/ 193464 w 1343704"/>
              <a:gd name="connsiteY16" fmla="*/ 1276350 h 1790700"/>
              <a:gd name="connsiteX17" fmla="*/ 250614 w 1343704"/>
              <a:gd name="connsiteY17" fmla="*/ 1295400 h 1790700"/>
              <a:gd name="connsiteX18" fmla="*/ 174414 w 1343704"/>
              <a:gd name="connsiteY18" fmla="*/ 1447800 h 1790700"/>
              <a:gd name="connsiteX19" fmla="*/ 117264 w 1343704"/>
              <a:gd name="connsiteY19" fmla="*/ 1466850 h 1790700"/>
              <a:gd name="connsiteX20" fmla="*/ 193464 w 1343704"/>
              <a:gd name="connsiteY20" fmla="*/ 1447800 h 1790700"/>
              <a:gd name="connsiteX21" fmla="*/ 288714 w 1343704"/>
              <a:gd name="connsiteY21" fmla="*/ 1466850 h 1790700"/>
              <a:gd name="connsiteX22" fmla="*/ 231564 w 1343704"/>
              <a:gd name="connsiteY22" fmla="*/ 1504950 h 1790700"/>
              <a:gd name="connsiteX23" fmla="*/ 174414 w 1343704"/>
              <a:gd name="connsiteY23" fmla="*/ 1562100 h 1790700"/>
              <a:gd name="connsiteX24" fmla="*/ 60114 w 1343704"/>
              <a:gd name="connsiteY24" fmla="*/ 1638300 h 1790700"/>
              <a:gd name="connsiteX25" fmla="*/ 22014 w 1343704"/>
              <a:gd name="connsiteY25" fmla="*/ 1695450 h 1790700"/>
              <a:gd name="connsiteX26" fmla="*/ 193464 w 1343704"/>
              <a:gd name="connsiteY26" fmla="*/ 1676400 h 1790700"/>
              <a:gd name="connsiteX27" fmla="*/ 326814 w 1343704"/>
              <a:gd name="connsiteY27" fmla="*/ 1619250 h 1790700"/>
              <a:gd name="connsiteX28" fmla="*/ 345864 w 1343704"/>
              <a:gd name="connsiteY28" fmla="*/ 1676400 h 1790700"/>
              <a:gd name="connsiteX29" fmla="*/ 364914 w 1343704"/>
              <a:gd name="connsiteY29" fmla="*/ 1752600 h 1790700"/>
              <a:gd name="connsiteX30" fmla="*/ 422064 w 1343704"/>
              <a:gd name="connsiteY30" fmla="*/ 1695450 h 1790700"/>
              <a:gd name="connsiteX31" fmla="*/ 479214 w 1343704"/>
              <a:gd name="connsiteY31" fmla="*/ 1657350 h 1790700"/>
              <a:gd name="connsiteX32" fmla="*/ 536364 w 1343704"/>
              <a:gd name="connsiteY32" fmla="*/ 1676400 h 1790700"/>
              <a:gd name="connsiteX33" fmla="*/ 574464 w 1343704"/>
              <a:gd name="connsiteY33" fmla="*/ 1676400 h 1790700"/>
              <a:gd name="connsiteX34" fmla="*/ 650664 w 1343704"/>
              <a:gd name="connsiteY34" fmla="*/ 1695450 h 1790700"/>
              <a:gd name="connsiteX35" fmla="*/ 726864 w 1343704"/>
              <a:gd name="connsiteY35" fmla="*/ 1733550 h 1790700"/>
              <a:gd name="connsiteX36" fmla="*/ 784014 w 1343704"/>
              <a:gd name="connsiteY36" fmla="*/ 1752600 h 1790700"/>
              <a:gd name="connsiteX37" fmla="*/ 707814 w 1343704"/>
              <a:gd name="connsiteY37" fmla="*/ 1638300 h 1790700"/>
              <a:gd name="connsiteX38" fmla="*/ 764964 w 1343704"/>
              <a:gd name="connsiteY38" fmla="*/ 1619250 h 1790700"/>
              <a:gd name="connsiteX39" fmla="*/ 955464 w 1343704"/>
              <a:gd name="connsiteY39" fmla="*/ 1619250 h 1790700"/>
              <a:gd name="connsiteX40" fmla="*/ 1126914 w 1343704"/>
              <a:gd name="connsiteY40" fmla="*/ 1562100 h 1790700"/>
              <a:gd name="connsiteX41" fmla="*/ 974514 w 1343704"/>
              <a:gd name="connsiteY41" fmla="*/ 1504950 h 1790700"/>
              <a:gd name="connsiteX42" fmla="*/ 1050714 w 1343704"/>
              <a:gd name="connsiteY42" fmla="*/ 1485900 h 1790700"/>
              <a:gd name="connsiteX43" fmla="*/ 1184064 w 1343704"/>
              <a:gd name="connsiteY43" fmla="*/ 1524000 h 1790700"/>
              <a:gd name="connsiteX44" fmla="*/ 1260264 w 1343704"/>
              <a:gd name="connsiteY44" fmla="*/ 1562100 h 1790700"/>
              <a:gd name="connsiteX45" fmla="*/ 1336464 w 1343704"/>
              <a:gd name="connsiteY45" fmla="*/ 1543050 h 1790700"/>
              <a:gd name="connsiteX46" fmla="*/ 1279314 w 1343704"/>
              <a:gd name="connsiteY46" fmla="*/ 1504950 h 1790700"/>
              <a:gd name="connsiteX47" fmla="*/ 1145964 w 1343704"/>
              <a:gd name="connsiteY47" fmla="*/ 1428750 h 1790700"/>
              <a:gd name="connsiteX48" fmla="*/ 1126914 w 1343704"/>
              <a:gd name="connsiteY48" fmla="*/ 1371600 h 1790700"/>
              <a:gd name="connsiteX49" fmla="*/ 1203114 w 1343704"/>
              <a:gd name="connsiteY49" fmla="*/ 1352550 h 1790700"/>
              <a:gd name="connsiteX50" fmla="*/ 1317414 w 1343704"/>
              <a:gd name="connsiteY50" fmla="*/ 1333500 h 1790700"/>
              <a:gd name="connsiteX51" fmla="*/ 1222164 w 1343704"/>
              <a:gd name="connsiteY51" fmla="*/ 1314450 h 1790700"/>
              <a:gd name="connsiteX52" fmla="*/ 1107864 w 1343704"/>
              <a:gd name="connsiteY52" fmla="*/ 1238250 h 1790700"/>
              <a:gd name="connsiteX53" fmla="*/ 1222164 w 1343704"/>
              <a:gd name="connsiteY53" fmla="*/ 1181100 h 1790700"/>
              <a:gd name="connsiteX54" fmla="*/ 1279314 w 1343704"/>
              <a:gd name="connsiteY54" fmla="*/ 1143000 h 1790700"/>
              <a:gd name="connsiteX55" fmla="*/ 1145964 w 1343704"/>
              <a:gd name="connsiteY55" fmla="*/ 1123950 h 1790700"/>
              <a:gd name="connsiteX56" fmla="*/ 1069764 w 1343704"/>
              <a:gd name="connsiteY56" fmla="*/ 1085850 h 1790700"/>
              <a:gd name="connsiteX57" fmla="*/ 993564 w 1343704"/>
              <a:gd name="connsiteY57" fmla="*/ 1066800 h 1790700"/>
              <a:gd name="connsiteX58" fmla="*/ 936414 w 1343704"/>
              <a:gd name="connsiteY58" fmla="*/ 1028700 h 1790700"/>
              <a:gd name="connsiteX59" fmla="*/ 993564 w 1343704"/>
              <a:gd name="connsiteY59" fmla="*/ 1009650 h 1790700"/>
              <a:gd name="connsiteX60" fmla="*/ 1165014 w 1343704"/>
              <a:gd name="connsiteY60" fmla="*/ 990600 h 1790700"/>
              <a:gd name="connsiteX61" fmla="*/ 1165014 w 1343704"/>
              <a:gd name="connsiteY61" fmla="*/ 933450 h 1790700"/>
              <a:gd name="connsiteX62" fmla="*/ 1145964 w 1343704"/>
              <a:gd name="connsiteY62" fmla="*/ 876300 h 1790700"/>
              <a:gd name="connsiteX63" fmla="*/ 1222164 w 1343704"/>
              <a:gd name="connsiteY63" fmla="*/ 857250 h 1790700"/>
              <a:gd name="connsiteX64" fmla="*/ 1279314 w 1343704"/>
              <a:gd name="connsiteY64" fmla="*/ 838200 h 1790700"/>
              <a:gd name="connsiteX65" fmla="*/ 1203114 w 1343704"/>
              <a:gd name="connsiteY65" fmla="*/ 819150 h 1790700"/>
              <a:gd name="connsiteX66" fmla="*/ 1069764 w 1343704"/>
              <a:gd name="connsiteY66" fmla="*/ 800100 h 1790700"/>
              <a:gd name="connsiteX67" fmla="*/ 1126914 w 1343704"/>
              <a:gd name="connsiteY67" fmla="*/ 742950 h 1790700"/>
              <a:gd name="connsiteX68" fmla="*/ 1222164 w 1343704"/>
              <a:gd name="connsiteY68" fmla="*/ 723900 h 1790700"/>
              <a:gd name="connsiteX69" fmla="*/ 1165014 w 1343704"/>
              <a:gd name="connsiteY69" fmla="*/ 704850 h 1790700"/>
              <a:gd name="connsiteX70" fmla="*/ 1031664 w 1343704"/>
              <a:gd name="connsiteY70" fmla="*/ 666750 h 1790700"/>
              <a:gd name="connsiteX71" fmla="*/ 1050714 w 1343704"/>
              <a:gd name="connsiteY71" fmla="*/ 609600 h 1790700"/>
              <a:gd name="connsiteX72" fmla="*/ 1107864 w 1343704"/>
              <a:gd name="connsiteY72" fmla="*/ 590550 h 1790700"/>
              <a:gd name="connsiteX73" fmla="*/ 1165014 w 1343704"/>
              <a:gd name="connsiteY73" fmla="*/ 552450 h 1790700"/>
              <a:gd name="connsiteX74" fmla="*/ 1107864 w 1343704"/>
              <a:gd name="connsiteY74" fmla="*/ 533400 h 1790700"/>
              <a:gd name="connsiteX75" fmla="*/ 1031664 w 1343704"/>
              <a:gd name="connsiteY75" fmla="*/ 514350 h 1790700"/>
              <a:gd name="connsiteX76" fmla="*/ 974514 w 1343704"/>
              <a:gd name="connsiteY76" fmla="*/ 476250 h 1790700"/>
              <a:gd name="connsiteX77" fmla="*/ 1012614 w 1343704"/>
              <a:gd name="connsiteY77" fmla="*/ 419100 h 1790700"/>
              <a:gd name="connsiteX78" fmla="*/ 860214 w 1343704"/>
              <a:gd name="connsiteY78" fmla="*/ 323850 h 1790700"/>
              <a:gd name="connsiteX79" fmla="*/ 917364 w 1343704"/>
              <a:gd name="connsiteY79" fmla="*/ 285750 h 1790700"/>
              <a:gd name="connsiteX80" fmla="*/ 784014 w 1343704"/>
              <a:gd name="connsiteY80" fmla="*/ 266700 h 1790700"/>
              <a:gd name="connsiteX81" fmla="*/ 707814 w 1343704"/>
              <a:gd name="connsiteY81" fmla="*/ 247650 h 1790700"/>
              <a:gd name="connsiteX82" fmla="*/ 822114 w 1343704"/>
              <a:gd name="connsiteY82" fmla="*/ 228600 h 1790700"/>
              <a:gd name="connsiteX83" fmla="*/ 707814 w 1343704"/>
              <a:gd name="connsiteY83" fmla="*/ 133350 h 1790700"/>
              <a:gd name="connsiteX84" fmla="*/ 669714 w 1343704"/>
              <a:gd name="connsiteY84" fmla="*/ 76200 h 1790700"/>
              <a:gd name="connsiteX85" fmla="*/ 669714 w 1343704"/>
              <a:gd name="connsiteY85" fmla="*/ 1143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704" h="1790700">
                <a:moveTo>
                  <a:pt x="707814" y="0"/>
                </a:moveTo>
                <a:cubicBezTo>
                  <a:pt x="661195" y="139858"/>
                  <a:pt x="698112" y="85902"/>
                  <a:pt x="612564" y="171450"/>
                </a:cubicBezTo>
                <a:cubicBezTo>
                  <a:pt x="576131" y="280748"/>
                  <a:pt x="619605" y="178726"/>
                  <a:pt x="536364" y="285750"/>
                </a:cubicBezTo>
                <a:cubicBezTo>
                  <a:pt x="416691" y="439615"/>
                  <a:pt x="437451" y="415192"/>
                  <a:pt x="517314" y="361950"/>
                </a:cubicBezTo>
                <a:lnTo>
                  <a:pt x="441114" y="476250"/>
                </a:lnTo>
                <a:cubicBezTo>
                  <a:pt x="428414" y="495300"/>
                  <a:pt x="422064" y="520700"/>
                  <a:pt x="403014" y="533400"/>
                </a:cubicBezTo>
                <a:lnTo>
                  <a:pt x="345864" y="571500"/>
                </a:lnTo>
                <a:cubicBezTo>
                  <a:pt x="364914" y="584200"/>
                  <a:pt x="394511" y="588342"/>
                  <a:pt x="403014" y="609600"/>
                </a:cubicBezTo>
                <a:cubicBezTo>
                  <a:pt x="410472" y="628244"/>
                  <a:pt x="392944" y="648789"/>
                  <a:pt x="383964" y="666750"/>
                </a:cubicBezTo>
                <a:cubicBezTo>
                  <a:pt x="348491" y="737696"/>
                  <a:pt x="341378" y="717853"/>
                  <a:pt x="288714" y="781050"/>
                </a:cubicBezTo>
                <a:cubicBezTo>
                  <a:pt x="274057" y="798639"/>
                  <a:pt x="263314" y="819150"/>
                  <a:pt x="250614" y="838200"/>
                </a:cubicBezTo>
                <a:cubicBezTo>
                  <a:pt x="288714" y="844550"/>
                  <a:pt x="340785" y="827089"/>
                  <a:pt x="364914" y="857250"/>
                </a:cubicBezTo>
                <a:cubicBezTo>
                  <a:pt x="382654" y="879425"/>
                  <a:pt x="343320" y="910342"/>
                  <a:pt x="326814" y="933450"/>
                </a:cubicBezTo>
                <a:cubicBezTo>
                  <a:pt x="293478" y="980121"/>
                  <a:pt x="258084" y="998320"/>
                  <a:pt x="212514" y="1028700"/>
                </a:cubicBezTo>
                <a:cubicBezTo>
                  <a:pt x="269664" y="1035050"/>
                  <a:pt x="350542" y="1000959"/>
                  <a:pt x="383964" y="1047750"/>
                </a:cubicBezTo>
                <a:cubicBezTo>
                  <a:pt x="410579" y="1085011"/>
                  <a:pt x="340143" y="1129671"/>
                  <a:pt x="307764" y="1162050"/>
                </a:cubicBezTo>
                <a:lnTo>
                  <a:pt x="193464" y="1276350"/>
                </a:lnTo>
                <a:cubicBezTo>
                  <a:pt x="212514" y="1282700"/>
                  <a:pt x="252832" y="1275442"/>
                  <a:pt x="250614" y="1295400"/>
                </a:cubicBezTo>
                <a:cubicBezTo>
                  <a:pt x="244342" y="1351849"/>
                  <a:pt x="228296" y="1429839"/>
                  <a:pt x="174414" y="1447800"/>
                </a:cubicBezTo>
                <a:cubicBezTo>
                  <a:pt x="155364" y="1454150"/>
                  <a:pt x="97184" y="1466850"/>
                  <a:pt x="117264" y="1466850"/>
                </a:cubicBezTo>
                <a:cubicBezTo>
                  <a:pt x="143446" y="1466850"/>
                  <a:pt x="168064" y="1454150"/>
                  <a:pt x="193464" y="1447800"/>
                </a:cubicBezTo>
                <a:cubicBezTo>
                  <a:pt x="225214" y="1454150"/>
                  <a:pt x="270753" y="1439909"/>
                  <a:pt x="288714" y="1466850"/>
                </a:cubicBezTo>
                <a:cubicBezTo>
                  <a:pt x="301414" y="1485900"/>
                  <a:pt x="249153" y="1490293"/>
                  <a:pt x="231564" y="1504950"/>
                </a:cubicBezTo>
                <a:cubicBezTo>
                  <a:pt x="210868" y="1522197"/>
                  <a:pt x="195680" y="1545560"/>
                  <a:pt x="174414" y="1562100"/>
                </a:cubicBezTo>
                <a:cubicBezTo>
                  <a:pt x="138269" y="1590213"/>
                  <a:pt x="60114" y="1638300"/>
                  <a:pt x="60114" y="1638300"/>
                </a:cubicBezTo>
                <a:cubicBezTo>
                  <a:pt x="47414" y="1657350"/>
                  <a:pt x="0" y="1689160"/>
                  <a:pt x="22014" y="1695450"/>
                </a:cubicBezTo>
                <a:cubicBezTo>
                  <a:pt x="77303" y="1711247"/>
                  <a:pt x="136745" y="1685853"/>
                  <a:pt x="193464" y="1676400"/>
                </a:cubicBezTo>
                <a:cubicBezTo>
                  <a:pt x="235509" y="1669392"/>
                  <a:pt x="292115" y="1636600"/>
                  <a:pt x="326814" y="1619250"/>
                </a:cubicBezTo>
                <a:cubicBezTo>
                  <a:pt x="333164" y="1638300"/>
                  <a:pt x="340347" y="1657092"/>
                  <a:pt x="345864" y="1676400"/>
                </a:cubicBezTo>
                <a:cubicBezTo>
                  <a:pt x="353057" y="1701574"/>
                  <a:pt x="339514" y="1746250"/>
                  <a:pt x="364914" y="1752600"/>
                </a:cubicBezTo>
                <a:cubicBezTo>
                  <a:pt x="391050" y="1759134"/>
                  <a:pt x="401368" y="1712697"/>
                  <a:pt x="422064" y="1695450"/>
                </a:cubicBezTo>
                <a:cubicBezTo>
                  <a:pt x="439653" y="1680793"/>
                  <a:pt x="460164" y="1670050"/>
                  <a:pt x="479214" y="1657350"/>
                </a:cubicBezTo>
                <a:cubicBezTo>
                  <a:pt x="498264" y="1663700"/>
                  <a:pt x="522165" y="1662201"/>
                  <a:pt x="536364" y="1676400"/>
                </a:cubicBezTo>
                <a:cubicBezTo>
                  <a:pt x="574464" y="1714500"/>
                  <a:pt x="536364" y="1790700"/>
                  <a:pt x="574464" y="1676400"/>
                </a:cubicBezTo>
                <a:cubicBezTo>
                  <a:pt x="599864" y="1682750"/>
                  <a:pt x="626149" y="1686257"/>
                  <a:pt x="650664" y="1695450"/>
                </a:cubicBezTo>
                <a:cubicBezTo>
                  <a:pt x="677254" y="1705421"/>
                  <a:pt x="700762" y="1722363"/>
                  <a:pt x="726864" y="1733550"/>
                </a:cubicBezTo>
                <a:cubicBezTo>
                  <a:pt x="745321" y="1741460"/>
                  <a:pt x="764964" y="1746250"/>
                  <a:pt x="784014" y="1752600"/>
                </a:cubicBezTo>
                <a:cubicBezTo>
                  <a:pt x="774312" y="1742898"/>
                  <a:pt x="689434" y="1675059"/>
                  <a:pt x="707814" y="1638300"/>
                </a:cubicBezTo>
                <a:cubicBezTo>
                  <a:pt x="716794" y="1620339"/>
                  <a:pt x="745914" y="1625600"/>
                  <a:pt x="764964" y="1619250"/>
                </a:cubicBezTo>
                <a:cubicBezTo>
                  <a:pt x="852125" y="1648304"/>
                  <a:pt x="830379" y="1650521"/>
                  <a:pt x="955464" y="1619250"/>
                </a:cubicBezTo>
                <a:cubicBezTo>
                  <a:pt x="1013907" y="1604639"/>
                  <a:pt x="1126914" y="1562100"/>
                  <a:pt x="1126914" y="1562100"/>
                </a:cubicBezTo>
                <a:cubicBezTo>
                  <a:pt x="1115007" y="1559123"/>
                  <a:pt x="974514" y="1529854"/>
                  <a:pt x="974514" y="1504950"/>
                </a:cubicBezTo>
                <a:cubicBezTo>
                  <a:pt x="974514" y="1478768"/>
                  <a:pt x="1025314" y="1492250"/>
                  <a:pt x="1050714" y="1485900"/>
                </a:cubicBezTo>
                <a:cubicBezTo>
                  <a:pt x="1089382" y="1495567"/>
                  <a:pt x="1145803" y="1507602"/>
                  <a:pt x="1184064" y="1524000"/>
                </a:cubicBezTo>
                <a:cubicBezTo>
                  <a:pt x="1210166" y="1535187"/>
                  <a:pt x="1234864" y="1549400"/>
                  <a:pt x="1260264" y="1562100"/>
                </a:cubicBezTo>
                <a:cubicBezTo>
                  <a:pt x="1285664" y="1555750"/>
                  <a:pt x="1328185" y="1567888"/>
                  <a:pt x="1336464" y="1543050"/>
                </a:cubicBezTo>
                <a:cubicBezTo>
                  <a:pt x="1343704" y="1521330"/>
                  <a:pt x="1299193" y="1516309"/>
                  <a:pt x="1279314" y="1504950"/>
                </a:cubicBezTo>
                <a:cubicBezTo>
                  <a:pt x="1110127" y="1408272"/>
                  <a:pt x="1285201" y="1521575"/>
                  <a:pt x="1145964" y="1428750"/>
                </a:cubicBezTo>
                <a:cubicBezTo>
                  <a:pt x="1139614" y="1409700"/>
                  <a:pt x="1114866" y="1387664"/>
                  <a:pt x="1126914" y="1371600"/>
                </a:cubicBezTo>
                <a:cubicBezTo>
                  <a:pt x="1142623" y="1350655"/>
                  <a:pt x="1177441" y="1357685"/>
                  <a:pt x="1203114" y="1352550"/>
                </a:cubicBezTo>
                <a:cubicBezTo>
                  <a:pt x="1240989" y="1344975"/>
                  <a:pt x="1279314" y="1339850"/>
                  <a:pt x="1317414" y="1333500"/>
                </a:cubicBezTo>
                <a:cubicBezTo>
                  <a:pt x="1285664" y="1327150"/>
                  <a:pt x="1251641" y="1327848"/>
                  <a:pt x="1222164" y="1314450"/>
                </a:cubicBezTo>
                <a:cubicBezTo>
                  <a:pt x="1180478" y="1295502"/>
                  <a:pt x="1107864" y="1238250"/>
                  <a:pt x="1107864" y="1238250"/>
                </a:cubicBezTo>
                <a:cubicBezTo>
                  <a:pt x="1271648" y="1129061"/>
                  <a:pt x="1064423" y="1259970"/>
                  <a:pt x="1222164" y="1181100"/>
                </a:cubicBezTo>
                <a:cubicBezTo>
                  <a:pt x="1242642" y="1170861"/>
                  <a:pt x="1260264" y="1155700"/>
                  <a:pt x="1279314" y="1143000"/>
                </a:cubicBezTo>
                <a:cubicBezTo>
                  <a:pt x="1234864" y="1136650"/>
                  <a:pt x="1189283" y="1135764"/>
                  <a:pt x="1145964" y="1123950"/>
                </a:cubicBezTo>
                <a:cubicBezTo>
                  <a:pt x="1118567" y="1116478"/>
                  <a:pt x="1096354" y="1095821"/>
                  <a:pt x="1069764" y="1085850"/>
                </a:cubicBezTo>
                <a:cubicBezTo>
                  <a:pt x="1045249" y="1076657"/>
                  <a:pt x="1018964" y="1073150"/>
                  <a:pt x="993564" y="1066800"/>
                </a:cubicBezTo>
                <a:cubicBezTo>
                  <a:pt x="974514" y="1054100"/>
                  <a:pt x="936414" y="1051595"/>
                  <a:pt x="936414" y="1028700"/>
                </a:cubicBezTo>
                <a:cubicBezTo>
                  <a:pt x="936414" y="1008620"/>
                  <a:pt x="973757" y="1012951"/>
                  <a:pt x="993564" y="1009650"/>
                </a:cubicBezTo>
                <a:cubicBezTo>
                  <a:pt x="1050283" y="1000197"/>
                  <a:pt x="1107864" y="996950"/>
                  <a:pt x="1165014" y="990600"/>
                </a:cubicBezTo>
                <a:cubicBezTo>
                  <a:pt x="1274842" y="917381"/>
                  <a:pt x="1212336" y="980772"/>
                  <a:pt x="1165014" y="933450"/>
                </a:cubicBezTo>
                <a:cubicBezTo>
                  <a:pt x="1150815" y="919251"/>
                  <a:pt x="1152314" y="895350"/>
                  <a:pt x="1145964" y="876300"/>
                </a:cubicBezTo>
                <a:cubicBezTo>
                  <a:pt x="1171364" y="869950"/>
                  <a:pt x="1196990" y="864443"/>
                  <a:pt x="1222164" y="857250"/>
                </a:cubicBezTo>
                <a:cubicBezTo>
                  <a:pt x="1241472" y="851733"/>
                  <a:pt x="1288294" y="856161"/>
                  <a:pt x="1279314" y="838200"/>
                </a:cubicBezTo>
                <a:cubicBezTo>
                  <a:pt x="1267605" y="814782"/>
                  <a:pt x="1228873" y="823834"/>
                  <a:pt x="1203114" y="819150"/>
                </a:cubicBezTo>
                <a:cubicBezTo>
                  <a:pt x="1158937" y="811118"/>
                  <a:pt x="1114214" y="806450"/>
                  <a:pt x="1069764" y="800100"/>
                </a:cubicBezTo>
                <a:cubicBezTo>
                  <a:pt x="1088814" y="781050"/>
                  <a:pt x="1102817" y="754998"/>
                  <a:pt x="1126914" y="742950"/>
                </a:cubicBezTo>
                <a:cubicBezTo>
                  <a:pt x="1155874" y="728470"/>
                  <a:pt x="1199269" y="746795"/>
                  <a:pt x="1222164" y="723900"/>
                </a:cubicBezTo>
                <a:cubicBezTo>
                  <a:pt x="1236363" y="709701"/>
                  <a:pt x="1184322" y="710367"/>
                  <a:pt x="1165014" y="704850"/>
                </a:cubicBezTo>
                <a:cubicBezTo>
                  <a:pt x="997572" y="657010"/>
                  <a:pt x="1168690" y="712425"/>
                  <a:pt x="1031664" y="666750"/>
                </a:cubicBezTo>
                <a:cubicBezTo>
                  <a:pt x="1038014" y="647700"/>
                  <a:pt x="1036515" y="623799"/>
                  <a:pt x="1050714" y="609600"/>
                </a:cubicBezTo>
                <a:cubicBezTo>
                  <a:pt x="1064913" y="595401"/>
                  <a:pt x="1089903" y="599530"/>
                  <a:pt x="1107864" y="590550"/>
                </a:cubicBezTo>
                <a:cubicBezTo>
                  <a:pt x="1128342" y="580311"/>
                  <a:pt x="1145964" y="565150"/>
                  <a:pt x="1165014" y="552450"/>
                </a:cubicBezTo>
                <a:cubicBezTo>
                  <a:pt x="1145964" y="546100"/>
                  <a:pt x="1127172" y="538917"/>
                  <a:pt x="1107864" y="533400"/>
                </a:cubicBezTo>
                <a:cubicBezTo>
                  <a:pt x="1082690" y="526207"/>
                  <a:pt x="1055729" y="524663"/>
                  <a:pt x="1031664" y="514350"/>
                </a:cubicBezTo>
                <a:cubicBezTo>
                  <a:pt x="1010620" y="505331"/>
                  <a:pt x="993564" y="488950"/>
                  <a:pt x="974514" y="476250"/>
                </a:cubicBezTo>
                <a:cubicBezTo>
                  <a:pt x="987214" y="457200"/>
                  <a:pt x="1032493" y="430459"/>
                  <a:pt x="1012614" y="419100"/>
                </a:cubicBezTo>
                <a:cubicBezTo>
                  <a:pt x="946486" y="381313"/>
                  <a:pt x="767414" y="463050"/>
                  <a:pt x="860214" y="323850"/>
                </a:cubicBezTo>
                <a:cubicBezTo>
                  <a:pt x="872914" y="304800"/>
                  <a:pt x="898314" y="298450"/>
                  <a:pt x="917364" y="285750"/>
                </a:cubicBezTo>
                <a:cubicBezTo>
                  <a:pt x="872914" y="279400"/>
                  <a:pt x="828191" y="274732"/>
                  <a:pt x="784014" y="266700"/>
                </a:cubicBezTo>
                <a:cubicBezTo>
                  <a:pt x="758255" y="262016"/>
                  <a:pt x="689301" y="266163"/>
                  <a:pt x="707814" y="247650"/>
                </a:cubicBezTo>
                <a:cubicBezTo>
                  <a:pt x="735126" y="220338"/>
                  <a:pt x="784014" y="234950"/>
                  <a:pt x="822114" y="228600"/>
                </a:cubicBezTo>
                <a:cubicBezTo>
                  <a:pt x="765920" y="191138"/>
                  <a:pt x="753651" y="188355"/>
                  <a:pt x="707814" y="133350"/>
                </a:cubicBezTo>
                <a:cubicBezTo>
                  <a:pt x="693157" y="115761"/>
                  <a:pt x="690192" y="86439"/>
                  <a:pt x="669714" y="76200"/>
                </a:cubicBezTo>
                <a:cubicBezTo>
                  <a:pt x="658355" y="70520"/>
                  <a:pt x="669714" y="101600"/>
                  <a:pt x="669714" y="114300"/>
                </a:cubicBezTo>
              </a:path>
            </a:pathLst>
          </a:custGeom>
          <a:noFill/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6182" y="2000240"/>
            <a:ext cx="714380" cy="485772"/>
          </a:xfrm>
          <a:prstGeom prst="roundRect">
            <a:avLst/>
          </a:prstGeom>
          <a:noFill/>
          <a:ln w="952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02065" y="1543050"/>
            <a:ext cx="1030386" cy="707618"/>
          </a:xfrm>
          <a:custGeom>
            <a:avLst/>
            <a:gdLst>
              <a:gd name="connsiteX0" fmla="*/ 169835 w 1030386"/>
              <a:gd name="connsiteY0" fmla="*/ 647700 h 707618"/>
              <a:gd name="connsiteX1" fmla="*/ 17435 w 1030386"/>
              <a:gd name="connsiteY1" fmla="*/ 628650 h 707618"/>
              <a:gd name="connsiteX2" fmla="*/ 36485 w 1030386"/>
              <a:gd name="connsiteY2" fmla="*/ 571500 h 707618"/>
              <a:gd name="connsiteX3" fmla="*/ 131735 w 1030386"/>
              <a:gd name="connsiteY3" fmla="*/ 476250 h 707618"/>
              <a:gd name="connsiteX4" fmla="*/ 150785 w 1030386"/>
              <a:gd name="connsiteY4" fmla="*/ 361950 h 707618"/>
              <a:gd name="connsiteX5" fmla="*/ 169835 w 1030386"/>
              <a:gd name="connsiteY5" fmla="*/ 266700 h 707618"/>
              <a:gd name="connsiteX6" fmla="*/ 303185 w 1030386"/>
              <a:gd name="connsiteY6" fmla="*/ 171450 h 707618"/>
              <a:gd name="connsiteX7" fmla="*/ 341285 w 1030386"/>
              <a:gd name="connsiteY7" fmla="*/ 114300 h 707618"/>
              <a:gd name="connsiteX8" fmla="*/ 379385 w 1030386"/>
              <a:gd name="connsiteY8" fmla="*/ 0 h 707618"/>
              <a:gd name="connsiteX9" fmla="*/ 550835 w 1030386"/>
              <a:gd name="connsiteY9" fmla="*/ 19050 h 707618"/>
              <a:gd name="connsiteX10" fmla="*/ 665135 w 1030386"/>
              <a:gd name="connsiteY10" fmla="*/ 114300 h 707618"/>
              <a:gd name="connsiteX11" fmla="*/ 722285 w 1030386"/>
              <a:gd name="connsiteY11" fmla="*/ 133350 h 707618"/>
              <a:gd name="connsiteX12" fmla="*/ 779435 w 1030386"/>
              <a:gd name="connsiteY12" fmla="*/ 190500 h 707618"/>
              <a:gd name="connsiteX13" fmla="*/ 817535 w 1030386"/>
              <a:gd name="connsiteY13" fmla="*/ 247650 h 707618"/>
              <a:gd name="connsiteX14" fmla="*/ 874685 w 1030386"/>
              <a:gd name="connsiteY14" fmla="*/ 285750 h 707618"/>
              <a:gd name="connsiteX15" fmla="*/ 950885 w 1030386"/>
              <a:gd name="connsiteY15" fmla="*/ 419100 h 707618"/>
              <a:gd name="connsiteX16" fmla="*/ 1008035 w 1030386"/>
              <a:gd name="connsiteY16" fmla="*/ 438150 h 707618"/>
              <a:gd name="connsiteX17" fmla="*/ 1027085 w 1030386"/>
              <a:gd name="connsiteY17" fmla="*/ 495300 h 707618"/>
              <a:gd name="connsiteX18" fmla="*/ 931835 w 1030386"/>
              <a:gd name="connsiteY18" fmla="*/ 571500 h 707618"/>
              <a:gd name="connsiteX19" fmla="*/ 760385 w 1030386"/>
              <a:gd name="connsiteY19" fmla="*/ 476250 h 707618"/>
              <a:gd name="connsiteX20" fmla="*/ 303185 w 1030386"/>
              <a:gd name="connsiteY20" fmla="*/ 495300 h 707618"/>
              <a:gd name="connsiteX21" fmla="*/ 246035 w 1030386"/>
              <a:gd name="connsiteY21" fmla="*/ 514350 h 707618"/>
              <a:gd name="connsiteX22" fmla="*/ 188885 w 1030386"/>
              <a:gd name="connsiteY22" fmla="*/ 552450 h 707618"/>
              <a:gd name="connsiteX23" fmla="*/ 169835 w 1030386"/>
              <a:gd name="connsiteY23" fmla="*/ 628650 h 707618"/>
              <a:gd name="connsiteX24" fmla="*/ 112685 w 1030386"/>
              <a:gd name="connsiteY24" fmla="*/ 628650 h 70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30386" h="707618">
                <a:moveTo>
                  <a:pt x="169835" y="647700"/>
                </a:moveTo>
                <a:cubicBezTo>
                  <a:pt x="119035" y="641350"/>
                  <a:pt x="61885" y="654050"/>
                  <a:pt x="17435" y="628650"/>
                </a:cubicBezTo>
                <a:cubicBezTo>
                  <a:pt x="0" y="618687"/>
                  <a:pt x="27505" y="589461"/>
                  <a:pt x="36485" y="571500"/>
                </a:cubicBezTo>
                <a:cubicBezTo>
                  <a:pt x="68235" y="508000"/>
                  <a:pt x="74585" y="514350"/>
                  <a:pt x="131735" y="476250"/>
                </a:cubicBezTo>
                <a:cubicBezTo>
                  <a:pt x="138085" y="438150"/>
                  <a:pt x="143875" y="399953"/>
                  <a:pt x="150785" y="361950"/>
                </a:cubicBezTo>
                <a:cubicBezTo>
                  <a:pt x="156577" y="330093"/>
                  <a:pt x="152674" y="294157"/>
                  <a:pt x="169835" y="266700"/>
                </a:cubicBezTo>
                <a:cubicBezTo>
                  <a:pt x="178274" y="253198"/>
                  <a:pt x="281689" y="185781"/>
                  <a:pt x="303185" y="171450"/>
                </a:cubicBezTo>
                <a:cubicBezTo>
                  <a:pt x="315885" y="152400"/>
                  <a:pt x="331986" y="135222"/>
                  <a:pt x="341285" y="114300"/>
                </a:cubicBezTo>
                <a:cubicBezTo>
                  <a:pt x="357596" y="77600"/>
                  <a:pt x="379385" y="0"/>
                  <a:pt x="379385" y="0"/>
                </a:cubicBezTo>
                <a:cubicBezTo>
                  <a:pt x="436535" y="6350"/>
                  <a:pt x="495050" y="5104"/>
                  <a:pt x="550835" y="19050"/>
                </a:cubicBezTo>
                <a:cubicBezTo>
                  <a:pt x="600696" y="31515"/>
                  <a:pt x="626749" y="88709"/>
                  <a:pt x="665135" y="114300"/>
                </a:cubicBezTo>
                <a:cubicBezTo>
                  <a:pt x="681843" y="125439"/>
                  <a:pt x="703235" y="127000"/>
                  <a:pt x="722285" y="133350"/>
                </a:cubicBezTo>
                <a:cubicBezTo>
                  <a:pt x="741335" y="152400"/>
                  <a:pt x="762188" y="169804"/>
                  <a:pt x="779435" y="190500"/>
                </a:cubicBezTo>
                <a:cubicBezTo>
                  <a:pt x="794092" y="208089"/>
                  <a:pt x="801346" y="231461"/>
                  <a:pt x="817535" y="247650"/>
                </a:cubicBezTo>
                <a:cubicBezTo>
                  <a:pt x="833724" y="263839"/>
                  <a:pt x="855635" y="273050"/>
                  <a:pt x="874685" y="285750"/>
                </a:cubicBezTo>
                <a:cubicBezTo>
                  <a:pt x="893676" y="342722"/>
                  <a:pt x="897656" y="374742"/>
                  <a:pt x="950885" y="419100"/>
                </a:cubicBezTo>
                <a:cubicBezTo>
                  <a:pt x="966311" y="431955"/>
                  <a:pt x="988985" y="431800"/>
                  <a:pt x="1008035" y="438150"/>
                </a:cubicBezTo>
                <a:cubicBezTo>
                  <a:pt x="1014385" y="457200"/>
                  <a:pt x="1030386" y="475493"/>
                  <a:pt x="1027085" y="495300"/>
                </a:cubicBezTo>
                <a:cubicBezTo>
                  <a:pt x="1016948" y="556124"/>
                  <a:pt x="976411" y="556641"/>
                  <a:pt x="931835" y="571500"/>
                </a:cubicBezTo>
                <a:cubicBezTo>
                  <a:pt x="800827" y="484161"/>
                  <a:pt x="860976" y="509780"/>
                  <a:pt x="760385" y="476250"/>
                </a:cubicBezTo>
                <a:cubicBezTo>
                  <a:pt x="607985" y="482600"/>
                  <a:pt x="455300" y="484032"/>
                  <a:pt x="303185" y="495300"/>
                </a:cubicBezTo>
                <a:cubicBezTo>
                  <a:pt x="283159" y="496783"/>
                  <a:pt x="263996" y="505370"/>
                  <a:pt x="246035" y="514350"/>
                </a:cubicBezTo>
                <a:cubicBezTo>
                  <a:pt x="225557" y="524589"/>
                  <a:pt x="207935" y="539750"/>
                  <a:pt x="188885" y="552450"/>
                </a:cubicBezTo>
                <a:cubicBezTo>
                  <a:pt x="182535" y="577850"/>
                  <a:pt x="186191" y="608206"/>
                  <a:pt x="169835" y="628650"/>
                </a:cubicBezTo>
                <a:cubicBezTo>
                  <a:pt x="106661" y="707618"/>
                  <a:pt x="112685" y="649468"/>
                  <a:pt x="112685" y="628650"/>
                </a:cubicBezTo>
              </a:path>
            </a:pathLst>
          </a:custGeom>
          <a:noFill/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 flipV="1">
            <a:off x="4071934" y="2143116"/>
            <a:ext cx="285752" cy="157170"/>
          </a:xfrm>
          <a:prstGeom prst="rect">
            <a:avLst/>
          </a:prstGeom>
          <a:noFill/>
          <a:ln w="952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466650" y="1371600"/>
            <a:ext cx="190700" cy="276225"/>
          </a:xfrm>
          <a:custGeom>
            <a:avLst/>
            <a:gdLst>
              <a:gd name="connsiteX0" fmla="*/ 38300 w 190700"/>
              <a:gd name="connsiteY0" fmla="*/ 247650 h 276225"/>
              <a:gd name="connsiteX1" fmla="*/ 38300 w 190700"/>
              <a:gd name="connsiteY1" fmla="*/ 38100 h 276225"/>
              <a:gd name="connsiteX2" fmla="*/ 95450 w 190700"/>
              <a:gd name="connsiteY2" fmla="*/ 0 h 276225"/>
              <a:gd name="connsiteX3" fmla="*/ 152600 w 190700"/>
              <a:gd name="connsiteY3" fmla="*/ 19050 h 276225"/>
              <a:gd name="connsiteX4" fmla="*/ 171650 w 190700"/>
              <a:gd name="connsiteY4" fmla="*/ 76200 h 276225"/>
              <a:gd name="connsiteX5" fmla="*/ 190700 w 190700"/>
              <a:gd name="connsiteY5" fmla="*/ 209550 h 276225"/>
              <a:gd name="connsiteX6" fmla="*/ 38300 w 190700"/>
              <a:gd name="connsiteY6" fmla="*/ 24765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00" h="276225">
                <a:moveTo>
                  <a:pt x="38300" y="247650"/>
                </a:moveTo>
                <a:cubicBezTo>
                  <a:pt x="12900" y="219075"/>
                  <a:pt x="0" y="114701"/>
                  <a:pt x="38300" y="38100"/>
                </a:cubicBezTo>
                <a:cubicBezTo>
                  <a:pt x="48539" y="17622"/>
                  <a:pt x="76400" y="12700"/>
                  <a:pt x="95450" y="0"/>
                </a:cubicBezTo>
                <a:cubicBezTo>
                  <a:pt x="114500" y="6350"/>
                  <a:pt x="138401" y="4851"/>
                  <a:pt x="152600" y="19050"/>
                </a:cubicBezTo>
                <a:cubicBezTo>
                  <a:pt x="166799" y="33249"/>
                  <a:pt x="167712" y="56509"/>
                  <a:pt x="171650" y="76200"/>
                </a:cubicBezTo>
                <a:cubicBezTo>
                  <a:pt x="180456" y="120229"/>
                  <a:pt x="184350" y="165100"/>
                  <a:pt x="190700" y="209550"/>
                </a:cubicBezTo>
                <a:cubicBezTo>
                  <a:pt x="107132" y="265262"/>
                  <a:pt x="63700" y="276225"/>
                  <a:pt x="38300" y="247650"/>
                </a:cubicBezTo>
                <a:close/>
              </a:path>
            </a:pathLst>
          </a:custGeom>
          <a:noFill/>
          <a:ln w="1905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264025" y="1486989"/>
            <a:ext cx="174625" cy="293641"/>
          </a:xfrm>
          <a:custGeom>
            <a:avLst/>
            <a:gdLst>
              <a:gd name="connsiteX0" fmla="*/ 3175 w 174625"/>
              <a:gd name="connsiteY0" fmla="*/ 170361 h 293641"/>
              <a:gd name="connsiteX1" fmla="*/ 41275 w 174625"/>
              <a:gd name="connsiteY1" fmla="*/ 113211 h 293641"/>
              <a:gd name="connsiteX2" fmla="*/ 60325 w 174625"/>
              <a:gd name="connsiteY2" fmla="*/ 17961 h 293641"/>
              <a:gd name="connsiteX3" fmla="*/ 155575 w 174625"/>
              <a:gd name="connsiteY3" fmla="*/ 37011 h 293641"/>
              <a:gd name="connsiteX4" fmla="*/ 136525 w 174625"/>
              <a:gd name="connsiteY4" fmla="*/ 113211 h 293641"/>
              <a:gd name="connsiteX5" fmla="*/ 174625 w 174625"/>
              <a:gd name="connsiteY5" fmla="*/ 227511 h 293641"/>
              <a:gd name="connsiteX6" fmla="*/ 155575 w 174625"/>
              <a:gd name="connsiteY6" fmla="*/ 284661 h 293641"/>
              <a:gd name="connsiteX7" fmla="*/ 98425 w 174625"/>
              <a:gd name="connsiteY7" fmla="*/ 265611 h 293641"/>
              <a:gd name="connsiteX8" fmla="*/ 60325 w 174625"/>
              <a:gd name="connsiteY8" fmla="*/ 208461 h 293641"/>
              <a:gd name="connsiteX9" fmla="*/ 3175 w 174625"/>
              <a:gd name="connsiteY9" fmla="*/ 170361 h 29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25" h="293641">
                <a:moveTo>
                  <a:pt x="3175" y="170361"/>
                </a:moveTo>
                <a:cubicBezTo>
                  <a:pt x="0" y="154486"/>
                  <a:pt x="33236" y="134648"/>
                  <a:pt x="41275" y="113211"/>
                </a:cubicBezTo>
                <a:cubicBezTo>
                  <a:pt x="52644" y="82894"/>
                  <a:pt x="33384" y="35922"/>
                  <a:pt x="60325" y="17961"/>
                </a:cubicBezTo>
                <a:cubicBezTo>
                  <a:pt x="87266" y="0"/>
                  <a:pt x="123825" y="30661"/>
                  <a:pt x="155575" y="37011"/>
                </a:cubicBezTo>
                <a:cubicBezTo>
                  <a:pt x="149225" y="62411"/>
                  <a:pt x="133920" y="87159"/>
                  <a:pt x="136525" y="113211"/>
                </a:cubicBezTo>
                <a:cubicBezTo>
                  <a:pt x="140521" y="153173"/>
                  <a:pt x="174625" y="227511"/>
                  <a:pt x="174625" y="227511"/>
                </a:cubicBezTo>
                <a:cubicBezTo>
                  <a:pt x="168275" y="246561"/>
                  <a:pt x="173536" y="275681"/>
                  <a:pt x="155575" y="284661"/>
                </a:cubicBezTo>
                <a:cubicBezTo>
                  <a:pt x="137614" y="293641"/>
                  <a:pt x="114105" y="278155"/>
                  <a:pt x="98425" y="265611"/>
                </a:cubicBezTo>
                <a:cubicBezTo>
                  <a:pt x="80547" y="251308"/>
                  <a:pt x="74062" y="226777"/>
                  <a:pt x="60325" y="208461"/>
                </a:cubicBezTo>
                <a:cubicBezTo>
                  <a:pt x="54937" y="201277"/>
                  <a:pt x="6350" y="186236"/>
                  <a:pt x="3175" y="170361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150502" y="895350"/>
            <a:ext cx="1534329" cy="1162050"/>
          </a:xfrm>
          <a:custGeom>
            <a:avLst/>
            <a:gdLst>
              <a:gd name="connsiteX0" fmla="*/ 126348 w 1534329"/>
              <a:gd name="connsiteY0" fmla="*/ 1162050 h 1162050"/>
              <a:gd name="connsiteX1" fmla="*/ 221598 w 1534329"/>
              <a:gd name="connsiteY1" fmla="*/ 1066800 h 1162050"/>
              <a:gd name="connsiteX2" fmla="*/ 164448 w 1534329"/>
              <a:gd name="connsiteY2" fmla="*/ 1047750 h 1162050"/>
              <a:gd name="connsiteX3" fmla="*/ 278748 w 1534329"/>
              <a:gd name="connsiteY3" fmla="*/ 971550 h 1162050"/>
              <a:gd name="connsiteX4" fmla="*/ 393048 w 1534329"/>
              <a:gd name="connsiteY4" fmla="*/ 895350 h 1162050"/>
              <a:gd name="connsiteX5" fmla="*/ 373998 w 1534329"/>
              <a:gd name="connsiteY5" fmla="*/ 838200 h 1162050"/>
              <a:gd name="connsiteX6" fmla="*/ 393048 w 1534329"/>
              <a:gd name="connsiteY6" fmla="*/ 762000 h 1162050"/>
              <a:gd name="connsiteX7" fmla="*/ 469248 w 1534329"/>
              <a:gd name="connsiteY7" fmla="*/ 876300 h 1162050"/>
              <a:gd name="connsiteX8" fmla="*/ 431148 w 1534329"/>
              <a:gd name="connsiteY8" fmla="*/ 990600 h 1162050"/>
              <a:gd name="connsiteX9" fmla="*/ 469248 w 1534329"/>
              <a:gd name="connsiteY9" fmla="*/ 1104900 h 1162050"/>
              <a:gd name="connsiteX10" fmla="*/ 678798 w 1534329"/>
              <a:gd name="connsiteY10" fmla="*/ 1085850 h 1162050"/>
              <a:gd name="connsiteX11" fmla="*/ 697848 w 1534329"/>
              <a:gd name="connsiteY11" fmla="*/ 876300 h 1162050"/>
              <a:gd name="connsiteX12" fmla="*/ 754998 w 1534329"/>
              <a:gd name="connsiteY12" fmla="*/ 762000 h 1162050"/>
              <a:gd name="connsiteX13" fmla="*/ 735948 w 1534329"/>
              <a:gd name="connsiteY13" fmla="*/ 533400 h 1162050"/>
              <a:gd name="connsiteX14" fmla="*/ 678798 w 1534329"/>
              <a:gd name="connsiteY14" fmla="*/ 457200 h 1162050"/>
              <a:gd name="connsiteX15" fmla="*/ 640698 w 1534329"/>
              <a:gd name="connsiteY15" fmla="*/ 400050 h 1162050"/>
              <a:gd name="connsiteX16" fmla="*/ 659748 w 1534329"/>
              <a:gd name="connsiteY16" fmla="*/ 457200 h 1162050"/>
              <a:gd name="connsiteX17" fmla="*/ 716898 w 1534329"/>
              <a:gd name="connsiteY17" fmla="*/ 495300 h 1162050"/>
              <a:gd name="connsiteX18" fmla="*/ 754998 w 1534329"/>
              <a:gd name="connsiteY18" fmla="*/ 552450 h 1162050"/>
              <a:gd name="connsiteX19" fmla="*/ 774048 w 1534329"/>
              <a:gd name="connsiteY19" fmla="*/ 609600 h 1162050"/>
              <a:gd name="connsiteX20" fmla="*/ 831198 w 1534329"/>
              <a:gd name="connsiteY20" fmla="*/ 438150 h 1162050"/>
              <a:gd name="connsiteX21" fmla="*/ 850248 w 1534329"/>
              <a:gd name="connsiteY21" fmla="*/ 381000 h 1162050"/>
              <a:gd name="connsiteX22" fmla="*/ 869298 w 1534329"/>
              <a:gd name="connsiteY22" fmla="*/ 323850 h 1162050"/>
              <a:gd name="connsiteX23" fmla="*/ 850248 w 1534329"/>
              <a:gd name="connsiteY23" fmla="*/ 514350 h 1162050"/>
              <a:gd name="connsiteX24" fmla="*/ 831198 w 1534329"/>
              <a:gd name="connsiteY24" fmla="*/ 571500 h 1162050"/>
              <a:gd name="connsiteX25" fmla="*/ 812148 w 1534329"/>
              <a:gd name="connsiteY25" fmla="*/ 666750 h 1162050"/>
              <a:gd name="connsiteX26" fmla="*/ 774048 w 1534329"/>
              <a:gd name="connsiteY26" fmla="*/ 723900 h 1162050"/>
              <a:gd name="connsiteX27" fmla="*/ 831198 w 1534329"/>
              <a:gd name="connsiteY27" fmla="*/ 685800 h 1162050"/>
              <a:gd name="connsiteX28" fmla="*/ 793098 w 1534329"/>
              <a:gd name="connsiteY28" fmla="*/ 742950 h 1162050"/>
              <a:gd name="connsiteX29" fmla="*/ 754998 w 1534329"/>
              <a:gd name="connsiteY29" fmla="*/ 857250 h 1162050"/>
              <a:gd name="connsiteX30" fmla="*/ 735948 w 1534329"/>
              <a:gd name="connsiteY30" fmla="*/ 990600 h 1162050"/>
              <a:gd name="connsiteX31" fmla="*/ 754998 w 1534329"/>
              <a:gd name="connsiteY31" fmla="*/ 1047750 h 1162050"/>
              <a:gd name="connsiteX32" fmla="*/ 793098 w 1534329"/>
              <a:gd name="connsiteY32" fmla="*/ 990600 h 1162050"/>
              <a:gd name="connsiteX33" fmla="*/ 850248 w 1534329"/>
              <a:gd name="connsiteY33" fmla="*/ 1066800 h 1162050"/>
              <a:gd name="connsiteX34" fmla="*/ 907398 w 1534329"/>
              <a:gd name="connsiteY34" fmla="*/ 1047750 h 1162050"/>
              <a:gd name="connsiteX35" fmla="*/ 964548 w 1534329"/>
              <a:gd name="connsiteY35" fmla="*/ 1066800 h 1162050"/>
              <a:gd name="connsiteX36" fmla="*/ 1059798 w 1534329"/>
              <a:gd name="connsiteY36" fmla="*/ 971550 h 1162050"/>
              <a:gd name="connsiteX37" fmla="*/ 1116948 w 1534329"/>
              <a:gd name="connsiteY37" fmla="*/ 914400 h 1162050"/>
              <a:gd name="connsiteX38" fmla="*/ 1193148 w 1534329"/>
              <a:gd name="connsiteY38" fmla="*/ 857250 h 1162050"/>
              <a:gd name="connsiteX39" fmla="*/ 1212198 w 1534329"/>
              <a:gd name="connsiteY39" fmla="*/ 800100 h 1162050"/>
              <a:gd name="connsiteX40" fmla="*/ 1174098 w 1534329"/>
              <a:gd name="connsiteY40" fmla="*/ 514350 h 1162050"/>
              <a:gd name="connsiteX41" fmla="*/ 1193148 w 1534329"/>
              <a:gd name="connsiteY41" fmla="*/ 514350 h 1162050"/>
              <a:gd name="connsiteX42" fmla="*/ 1250298 w 1534329"/>
              <a:gd name="connsiteY42" fmla="*/ 476250 h 1162050"/>
              <a:gd name="connsiteX43" fmla="*/ 1288398 w 1534329"/>
              <a:gd name="connsiteY43" fmla="*/ 419100 h 1162050"/>
              <a:gd name="connsiteX44" fmla="*/ 1326498 w 1534329"/>
              <a:gd name="connsiteY44" fmla="*/ 361950 h 1162050"/>
              <a:gd name="connsiteX45" fmla="*/ 1364598 w 1534329"/>
              <a:gd name="connsiteY45" fmla="*/ 247650 h 1162050"/>
              <a:gd name="connsiteX46" fmla="*/ 1440798 w 1534329"/>
              <a:gd name="connsiteY46" fmla="*/ 133350 h 1162050"/>
              <a:gd name="connsiteX47" fmla="*/ 1440798 w 1534329"/>
              <a:gd name="connsiteY47" fmla="*/ 304800 h 1162050"/>
              <a:gd name="connsiteX48" fmla="*/ 1402698 w 1534329"/>
              <a:gd name="connsiteY48" fmla="*/ 247650 h 1162050"/>
              <a:gd name="connsiteX49" fmla="*/ 1345548 w 1534329"/>
              <a:gd name="connsiteY49" fmla="*/ 190500 h 1162050"/>
              <a:gd name="connsiteX50" fmla="*/ 1364598 w 1534329"/>
              <a:gd name="connsiteY50" fmla="*/ 247650 h 1162050"/>
              <a:gd name="connsiteX51" fmla="*/ 1440798 w 1534329"/>
              <a:gd name="connsiteY51" fmla="*/ 114300 h 1162050"/>
              <a:gd name="connsiteX52" fmla="*/ 1478898 w 1534329"/>
              <a:gd name="connsiteY52" fmla="*/ 57150 h 1162050"/>
              <a:gd name="connsiteX53" fmla="*/ 1497948 w 1534329"/>
              <a:gd name="connsiteY53" fmla="*/ 0 h 1162050"/>
              <a:gd name="connsiteX54" fmla="*/ 1497948 w 1534329"/>
              <a:gd name="connsiteY54" fmla="*/ 266700 h 1162050"/>
              <a:gd name="connsiteX55" fmla="*/ 1459848 w 1534329"/>
              <a:gd name="connsiteY55" fmla="*/ 323850 h 1162050"/>
              <a:gd name="connsiteX56" fmla="*/ 1402698 w 1534329"/>
              <a:gd name="connsiteY56" fmla="*/ 342900 h 1162050"/>
              <a:gd name="connsiteX57" fmla="*/ 1345548 w 1534329"/>
              <a:gd name="connsiteY57" fmla="*/ 400050 h 1162050"/>
              <a:gd name="connsiteX58" fmla="*/ 1307448 w 1534329"/>
              <a:gd name="connsiteY58" fmla="*/ 457200 h 1162050"/>
              <a:gd name="connsiteX59" fmla="*/ 1250298 w 1534329"/>
              <a:gd name="connsiteY59" fmla="*/ 438150 h 1162050"/>
              <a:gd name="connsiteX60" fmla="*/ 1193148 w 1534329"/>
              <a:gd name="connsiteY60" fmla="*/ 400050 h 1162050"/>
              <a:gd name="connsiteX61" fmla="*/ 1078848 w 1534329"/>
              <a:gd name="connsiteY61" fmla="*/ 285750 h 1162050"/>
              <a:gd name="connsiteX62" fmla="*/ 1135998 w 1534329"/>
              <a:gd name="connsiteY62" fmla="*/ 323850 h 1162050"/>
              <a:gd name="connsiteX63" fmla="*/ 1174098 w 1534329"/>
              <a:gd name="connsiteY63" fmla="*/ 381000 h 1162050"/>
              <a:gd name="connsiteX64" fmla="*/ 1269348 w 1534329"/>
              <a:gd name="connsiteY64" fmla="*/ 476250 h 1162050"/>
              <a:gd name="connsiteX65" fmla="*/ 1212198 w 1534329"/>
              <a:gd name="connsiteY65" fmla="*/ 590550 h 1162050"/>
              <a:gd name="connsiteX66" fmla="*/ 1250298 w 1534329"/>
              <a:gd name="connsiteY66" fmla="*/ 704850 h 1162050"/>
              <a:gd name="connsiteX67" fmla="*/ 1269348 w 1534329"/>
              <a:gd name="connsiteY67" fmla="*/ 762000 h 1162050"/>
              <a:gd name="connsiteX68" fmla="*/ 1288398 w 1534329"/>
              <a:gd name="connsiteY68" fmla="*/ 704850 h 1162050"/>
              <a:gd name="connsiteX69" fmla="*/ 1364598 w 1534329"/>
              <a:gd name="connsiteY69" fmla="*/ 685800 h 1162050"/>
              <a:gd name="connsiteX70" fmla="*/ 1478898 w 1534329"/>
              <a:gd name="connsiteY70" fmla="*/ 628650 h 1162050"/>
              <a:gd name="connsiteX71" fmla="*/ 1440798 w 1534329"/>
              <a:gd name="connsiteY71" fmla="*/ 685800 h 1162050"/>
              <a:gd name="connsiteX72" fmla="*/ 1383648 w 1534329"/>
              <a:gd name="connsiteY72" fmla="*/ 742950 h 1162050"/>
              <a:gd name="connsiteX73" fmla="*/ 1307448 w 1534329"/>
              <a:gd name="connsiteY73" fmla="*/ 762000 h 1162050"/>
              <a:gd name="connsiteX74" fmla="*/ 1250298 w 1534329"/>
              <a:gd name="connsiteY74" fmla="*/ 781050 h 1162050"/>
              <a:gd name="connsiteX75" fmla="*/ 1250298 w 1534329"/>
              <a:gd name="connsiteY75" fmla="*/ 914400 h 1162050"/>
              <a:gd name="connsiteX76" fmla="*/ 1193148 w 1534329"/>
              <a:gd name="connsiteY76" fmla="*/ 933450 h 1162050"/>
              <a:gd name="connsiteX77" fmla="*/ 1174098 w 1534329"/>
              <a:gd name="connsiteY77" fmla="*/ 990600 h 1162050"/>
              <a:gd name="connsiteX78" fmla="*/ 1193148 w 1534329"/>
              <a:gd name="connsiteY78" fmla="*/ 1047750 h 1162050"/>
              <a:gd name="connsiteX79" fmla="*/ 1135998 w 1534329"/>
              <a:gd name="connsiteY79" fmla="*/ 1066800 h 1162050"/>
              <a:gd name="connsiteX80" fmla="*/ 564498 w 1534329"/>
              <a:gd name="connsiteY80" fmla="*/ 1085850 h 1162050"/>
              <a:gd name="connsiteX81" fmla="*/ 507348 w 1534329"/>
              <a:gd name="connsiteY81" fmla="*/ 1123950 h 1162050"/>
              <a:gd name="connsiteX82" fmla="*/ 393048 w 1534329"/>
              <a:gd name="connsiteY82" fmla="*/ 1162050 h 1162050"/>
              <a:gd name="connsiteX83" fmla="*/ 335898 w 1534329"/>
              <a:gd name="connsiteY83" fmla="*/ 1104900 h 1162050"/>
              <a:gd name="connsiteX84" fmla="*/ 354948 w 1534329"/>
              <a:gd name="connsiteY84" fmla="*/ 1047750 h 1162050"/>
              <a:gd name="connsiteX85" fmla="*/ 278748 w 1534329"/>
              <a:gd name="connsiteY85" fmla="*/ 990600 h 1162050"/>
              <a:gd name="connsiteX86" fmla="*/ 126348 w 1534329"/>
              <a:gd name="connsiteY86" fmla="*/ 952500 h 1162050"/>
              <a:gd name="connsiteX87" fmla="*/ 69198 w 1534329"/>
              <a:gd name="connsiteY87" fmla="*/ 933450 h 1162050"/>
              <a:gd name="connsiteX88" fmla="*/ 12048 w 1534329"/>
              <a:gd name="connsiteY88" fmla="*/ 876300 h 1162050"/>
              <a:gd name="connsiteX89" fmla="*/ 88248 w 1534329"/>
              <a:gd name="connsiteY89" fmla="*/ 895350 h 1162050"/>
              <a:gd name="connsiteX90" fmla="*/ 221598 w 1534329"/>
              <a:gd name="connsiteY90" fmla="*/ 914400 h 1162050"/>
              <a:gd name="connsiteX91" fmla="*/ 259698 w 1534329"/>
              <a:gd name="connsiteY91" fmla="*/ 971550 h 1162050"/>
              <a:gd name="connsiteX92" fmla="*/ 297798 w 1534329"/>
              <a:gd name="connsiteY92" fmla="*/ 1028700 h 1162050"/>
              <a:gd name="connsiteX93" fmla="*/ 393048 w 1534329"/>
              <a:gd name="connsiteY93" fmla="*/ 1123950 h 1162050"/>
              <a:gd name="connsiteX94" fmla="*/ 469248 w 1534329"/>
              <a:gd name="connsiteY94" fmla="*/ 110490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534329" h="1162050">
                <a:moveTo>
                  <a:pt x="126348" y="1162050"/>
                </a:moveTo>
                <a:cubicBezTo>
                  <a:pt x="142677" y="1151164"/>
                  <a:pt x="230669" y="1103086"/>
                  <a:pt x="221598" y="1066800"/>
                </a:cubicBezTo>
                <a:cubicBezTo>
                  <a:pt x="216728" y="1047319"/>
                  <a:pt x="183498" y="1054100"/>
                  <a:pt x="164448" y="1047750"/>
                </a:cubicBezTo>
                <a:cubicBezTo>
                  <a:pt x="202548" y="1022350"/>
                  <a:pt x="246369" y="1003929"/>
                  <a:pt x="278748" y="971550"/>
                </a:cubicBezTo>
                <a:cubicBezTo>
                  <a:pt x="350097" y="900201"/>
                  <a:pt x="310340" y="922919"/>
                  <a:pt x="393048" y="895350"/>
                </a:cubicBezTo>
                <a:cubicBezTo>
                  <a:pt x="386698" y="876300"/>
                  <a:pt x="373998" y="858280"/>
                  <a:pt x="373998" y="838200"/>
                </a:cubicBezTo>
                <a:cubicBezTo>
                  <a:pt x="373998" y="812018"/>
                  <a:pt x="368739" y="752276"/>
                  <a:pt x="393048" y="762000"/>
                </a:cubicBezTo>
                <a:cubicBezTo>
                  <a:pt x="435563" y="779006"/>
                  <a:pt x="469248" y="876300"/>
                  <a:pt x="469248" y="876300"/>
                </a:cubicBezTo>
                <a:cubicBezTo>
                  <a:pt x="456548" y="914400"/>
                  <a:pt x="418448" y="952500"/>
                  <a:pt x="431148" y="990600"/>
                </a:cubicBezTo>
                <a:lnTo>
                  <a:pt x="469248" y="1104900"/>
                </a:lnTo>
                <a:cubicBezTo>
                  <a:pt x="539098" y="1098550"/>
                  <a:pt x="629203" y="1135445"/>
                  <a:pt x="678798" y="1085850"/>
                </a:cubicBezTo>
                <a:cubicBezTo>
                  <a:pt x="728393" y="1036255"/>
                  <a:pt x="687929" y="945733"/>
                  <a:pt x="697848" y="876300"/>
                </a:cubicBezTo>
                <a:cubicBezTo>
                  <a:pt x="705018" y="826110"/>
                  <a:pt x="727560" y="803158"/>
                  <a:pt x="754998" y="762000"/>
                </a:cubicBezTo>
                <a:cubicBezTo>
                  <a:pt x="748648" y="685800"/>
                  <a:pt x="754493" y="607581"/>
                  <a:pt x="735948" y="533400"/>
                </a:cubicBezTo>
                <a:cubicBezTo>
                  <a:pt x="728247" y="502598"/>
                  <a:pt x="697252" y="483036"/>
                  <a:pt x="678798" y="457200"/>
                </a:cubicBezTo>
                <a:cubicBezTo>
                  <a:pt x="665490" y="438569"/>
                  <a:pt x="633458" y="378330"/>
                  <a:pt x="640698" y="400050"/>
                </a:cubicBezTo>
                <a:cubicBezTo>
                  <a:pt x="647048" y="419100"/>
                  <a:pt x="643040" y="446061"/>
                  <a:pt x="659748" y="457200"/>
                </a:cubicBezTo>
                <a:lnTo>
                  <a:pt x="716898" y="495300"/>
                </a:lnTo>
                <a:cubicBezTo>
                  <a:pt x="729598" y="514350"/>
                  <a:pt x="744759" y="531972"/>
                  <a:pt x="754998" y="552450"/>
                </a:cubicBezTo>
                <a:cubicBezTo>
                  <a:pt x="763978" y="570411"/>
                  <a:pt x="759849" y="623799"/>
                  <a:pt x="774048" y="609600"/>
                </a:cubicBezTo>
                <a:lnTo>
                  <a:pt x="831198" y="438150"/>
                </a:lnTo>
                <a:lnTo>
                  <a:pt x="850248" y="381000"/>
                </a:lnTo>
                <a:lnTo>
                  <a:pt x="869298" y="323850"/>
                </a:lnTo>
                <a:cubicBezTo>
                  <a:pt x="862948" y="387350"/>
                  <a:pt x="859952" y="451275"/>
                  <a:pt x="850248" y="514350"/>
                </a:cubicBezTo>
                <a:cubicBezTo>
                  <a:pt x="847195" y="534197"/>
                  <a:pt x="836068" y="552019"/>
                  <a:pt x="831198" y="571500"/>
                </a:cubicBezTo>
                <a:cubicBezTo>
                  <a:pt x="823345" y="602912"/>
                  <a:pt x="823517" y="636433"/>
                  <a:pt x="812148" y="666750"/>
                </a:cubicBezTo>
                <a:cubicBezTo>
                  <a:pt x="804109" y="688187"/>
                  <a:pt x="757859" y="707711"/>
                  <a:pt x="774048" y="723900"/>
                </a:cubicBezTo>
                <a:cubicBezTo>
                  <a:pt x="790237" y="740089"/>
                  <a:pt x="812148" y="698500"/>
                  <a:pt x="831198" y="685800"/>
                </a:cubicBezTo>
                <a:cubicBezTo>
                  <a:pt x="818498" y="704850"/>
                  <a:pt x="802397" y="722028"/>
                  <a:pt x="793098" y="742950"/>
                </a:cubicBezTo>
                <a:cubicBezTo>
                  <a:pt x="776787" y="779650"/>
                  <a:pt x="754998" y="857250"/>
                  <a:pt x="754998" y="857250"/>
                </a:cubicBezTo>
                <a:cubicBezTo>
                  <a:pt x="748648" y="901700"/>
                  <a:pt x="735948" y="945699"/>
                  <a:pt x="735948" y="990600"/>
                </a:cubicBezTo>
                <a:cubicBezTo>
                  <a:pt x="735948" y="1010680"/>
                  <a:pt x="734918" y="1047750"/>
                  <a:pt x="754998" y="1047750"/>
                </a:cubicBezTo>
                <a:cubicBezTo>
                  <a:pt x="777893" y="1047750"/>
                  <a:pt x="780398" y="1009650"/>
                  <a:pt x="793098" y="990600"/>
                </a:cubicBezTo>
                <a:cubicBezTo>
                  <a:pt x="812148" y="1016000"/>
                  <a:pt x="821850" y="1052601"/>
                  <a:pt x="850248" y="1066800"/>
                </a:cubicBezTo>
                <a:cubicBezTo>
                  <a:pt x="868209" y="1075780"/>
                  <a:pt x="887318" y="1047750"/>
                  <a:pt x="907398" y="1047750"/>
                </a:cubicBezTo>
                <a:cubicBezTo>
                  <a:pt x="927478" y="1047750"/>
                  <a:pt x="945498" y="1060450"/>
                  <a:pt x="964548" y="1066800"/>
                </a:cubicBezTo>
                <a:cubicBezTo>
                  <a:pt x="1034398" y="962025"/>
                  <a:pt x="964548" y="1050925"/>
                  <a:pt x="1059798" y="971550"/>
                </a:cubicBezTo>
                <a:cubicBezTo>
                  <a:pt x="1080494" y="954303"/>
                  <a:pt x="1096493" y="931933"/>
                  <a:pt x="1116948" y="914400"/>
                </a:cubicBezTo>
                <a:cubicBezTo>
                  <a:pt x="1141054" y="893737"/>
                  <a:pt x="1167748" y="876300"/>
                  <a:pt x="1193148" y="857250"/>
                </a:cubicBezTo>
                <a:cubicBezTo>
                  <a:pt x="1199498" y="838200"/>
                  <a:pt x="1212198" y="820180"/>
                  <a:pt x="1212198" y="800100"/>
                </a:cubicBezTo>
                <a:cubicBezTo>
                  <a:pt x="1212198" y="613642"/>
                  <a:pt x="1211887" y="627718"/>
                  <a:pt x="1174098" y="514350"/>
                </a:cubicBezTo>
                <a:cubicBezTo>
                  <a:pt x="1137012" y="625609"/>
                  <a:pt x="1156219" y="551279"/>
                  <a:pt x="1193148" y="514350"/>
                </a:cubicBezTo>
                <a:cubicBezTo>
                  <a:pt x="1209337" y="498161"/>
                  <a:pt x="1231248" y="488950"/>
                  <a:pt x="1250298" y="476250"/>
                </a:cubicBezTo>
                <a:cubicBezTo>
                  <a:pt x="1262998" y="457200"/>
                  <a:pt x="1283908" y="441551"/>
                  <a:pt x="1288398" y="419100"/>
                </a:cubicBezTo>
                <a:cubicBezTo>
                  <a:pt x="1324136" y="240411"/>
                  <a:pt x="1290046" y="33878"/>
                  <a:pt x="1326498" y="361950"/>
                </a:cubicBezTo>
                <a:cubicBezTo>
                  <a:pt x="1339198" y="323850"/>
                  <a:pt x="1342321" y="281066"/>
                  <a:pt x="1364598" y="247650"/>
                </a:cubicBezTo>
                <a:lnTo>
                  <a:pt x="1440798" y="133350"/>
                </a:lnTo>
                <a:cubicBezTo>
                  <a:pt x="1457538" y="183569"/>
                  <a:pt x="1491088" y="254510"/>
                  <a:pt x="1440798" y="304800"/>
                </a:cubicBezTo>
                <a:cubicBezTo>
                  <a:pt x="1424609" y="320989"/>
                  <a:pt x="1417355" y="265239"/>
                  <a:pt x="1402698" y="247650"/>
                </a:cubicBezTo>
                <a:cubicBezTo>
                  <a:pt x="1385451" y="226954"/>
                  <a:pt x="1364598" y="209550"/>
                  <a:pt x="1345548" y="190500"/>
                </a:cubicBezTo>
                <a:lnTo>
                  <a:pt x="1364598" y="247650"/>
                </a:lnTo>
                <a:cubicBezTo>
                  <a:pt x="1471464" y="212028"/>
                  <a:pt x="1393302" y="256789"/>
                  <a:pt x="1440798" y="114300"/>
                </a:cubicBezTo>
                <a:cubicBezTo>
                  <a:pt x="1448038" y="92580"/>
                  <a:pt x="1468659" y="77628"/>
                  <a:pt x="1478898" y="57150"/>
                </a:cubicBezTo>
                <a:cubicBezTo>
                  <a:pt x="1487878" y="39189"/>
                  <a:pt x="1491598" y="19050"/>
                  <a:pt x="1497948" y="0"/>
                </a:cubicBezTo>
                <a:cubicBezTo>
                  <a:pt x="1526434" y="113946"/>
                  <a:pt x="1534329" y="109050"/>
                  <a:pt x="1497948" y="266700"/>
                </a:cubicBezTo>
                <a:cubicBezTo>
                  <a:pt x="1492800" y="289009"/>
                  <a:pt x="1477726" y="309547"/>
                  <a:pt x="1459848" y="323850"/>
                </a:cubicBezTo>
                <a:cubicBezTo>
                  <a:pt x="1444168" y="336394"/>
                  <a:pt x="1421748" y="336550"/>
                  <a:pt x="1402698" y="342900"/>
                </a:cubicBezTo>
                <a:cubicBezTo>
                  <a:pt x="1383648" y="361950"/>
                  <a:pt x="1362795" y="379354"/>
                  <a:pt x="1345548" y="400050"/>
                </a:cubicBezTo>
                <a:cubicBezTo>
                  <a:pt x="1330891" y="417639"/>
                  <a:pt x="1328706" y="448697"/>
                  <a:pt x="1307448" y="457200"/>
                </a:cubicBezTo>
                <a:cubicBezTo>
                  <a:pt x="1288804" y="464658"/>
                  <a:pt x="1268259" y="447130"/>
                  <a:pt x="1250298" y="438150"/>
                </a:cubicBezTo>
                <a:cubicBezTo>
                  <a:pt x="1229820" y="427911"/>
                  <a:pt x="1210260" y="415261"/>
                  <a:pt x="1193148" y="400050"/>
                </a:cubicBezTo>
                <a:cubicBezTo>
                  <a:pt x="1152876" y="364253"/>
                  <a:pt x="1034016" y="255862"/>
                  <a:pt x="1078848" y="285750"/>
                </a:cubicBezTo>
                <a:lnTo>
                  <a:pt x="1135998" y="323850"/>
                </a:lnTo>
                <a:cubicBezTo>
                  <a:pt x="1148698" y="342900"/>
                  <a:pt x="1157909" y="364811"/>
                  <a:pt x="1174098" y="381000"/>
                </a:cubicBezTo>
                <a:cubicBezTo>
                  <a:pt x="1301098" y="508000"/>
                  <a:pt x="1167748" y="323850"/>
                  <a:pt x="1269348" y="476250"/>
                </a:cubicBezTo>
                <a:cubicBezTo>
                  <a:pt x="1254367" y="498722"/>
                  <a:pt x="1208442" y="556748"/>
                  <a:pt x="1212198" y="590550"/>
                </a:cubicBezTo>
                <a:cubicBezTo>
                  <a:pt x="1216633" y="630465"/>
                  <a:pt x="1237598" y="666750"/>
                  <a:pt x="1250298" y="704850"/>
                </a:cubicBezTo>
                <a:lnTo>
                  <a:pt x="1269348" y="762000"/>
                </a:lnTo>
                <a:cubicBezTo>
                  <a:pt x="1275698" y="742950"/>
                  <a:pt x="1272718" y="717394"/>
                  <a:pt x="1288398" y="704850"/>
                </a:cubicBezTo>
                <a:cubicBezTo>
                  <a:pt x="1308842" y="688494"/>
                  <a:pt x="1339424" y="692993"/>
                  <a:pt x="1364598" y="685800"/>
                </a:cubicBezTo>
                <a:cubicBezTo>
                  <a:pt x="1433610" y="666082"/>
                  <a:pt x="1416281" y="670395"/>
                  <a:pt x="1478898" y="628650"/>
                </a:cubicBezTo>
                <a:cubicBezTo>
                  <a:pt x="1478898" y="628650"/>
                  <a:pt x="1455455" y="668211"/>
                  <a:pt x="1440798" y="685800"/>
                </a:cubicBezTo>
                <a:cubicBezTo>
                  <a:pt x="1423551" y="706496"/>
                  <a:pt x="1407039" y="729584"/>
                  <a:pt x="1383648" y="742950"/>
                </a:cubicBezTo>
                <a:cubicBezTo>
                  <a:pt x="1360916" y="755940"/>
                  <a:pt x="1332622" y="754807"/>
                  <a:pt x="1307448" y="762000"/>
                </a:cubicBezTo>
                <a:cubicBezTo>
                  <a:pt x="1288140" y="767517"/>
                  <a:pt x="1269348" y="774700"/>
                  <a:pt x="1250298" y="781050"/>
                </a:cubicBezTo>
                <a:cubicBezTo>
                  <a:pt x="1265756" y="827425"/>
                  <a:pt x="1289696" y="865152"/>
                  <a:pt x="1250298" y="914400"/>
                </a:cubicBezTo>
                <a:cubicBezTo>
                  <a:pt x="1237754" y="930080"/>
                  <a:pt x="1212198" y="927100"/>
                  <a:pt x="1193148" y="933450"/>
                </a:cubicBezTo>
                <a:cubicBezTo>
                  <a:pt x="1186798" y="952500"/>
                  <a:pt x="1174098" y="970520"/>
                  <a:pt x="1174098" y="990600"/>
                </a:cubicBezTo>
                <a:cubicBezTo>
                  <a:pt x="1174098" y="1010680"/>
                  <a:pt x="1202128" y="1029789"/>
                  <a:pt x="1193148" y="1047750"/>
                </a:cubicBezTo>
                <a:cubicBezTo>
                  <a:pt x="1184168" y="1065711"/>
                  <a:pt x="1156042" y="1065585"/>
                  <a:pt x="1135998" y="1066800"/>
                </a:cubicBezTo>
                <a:cubicBezTo>
                  <a:pt x="945741" y="1078331"/>
                  <a:pt x="754998" y="1079500"/>
                  <a:pt x="564498" y="1085850"/>
                </a:cubicBezTo>
                <a:cubicBezTo>
                  <a:pt x="545448" y="1098550"/>
                  <a:pt x="528270" y="1114651"/>
                  <a:pt x="507348" y="1123950"/>
                </a:cubicBezTo>
                <a:cubicBezTo>
                  <a:pt x="470648" y="1140261"/>
                  <a:pt x="393048" y="1162050"/>
                  <a:pt x="393048" y="1162050"/>
                </a:cubicBezTo>
                <a:cubicBezTo>
                  <a:pt x="373998" y="1143000"/>
                  <a:pt x="344417" y="1130458"/>
                  <a:pt x="335898" y="1104900"/>
                </a:cubicBezTo>
                <a:cubicBezTo>
                  <a:pt x="329548" y="1085850"/>
                  <a:pt x="363928" y="1065711"/>
                  <a:pt x="354948" y="1047750"/>
                </a:cubicBezTo>
                <a:cubicBezTo>
                  <a:pt x="340749" y="1019352"/>
                  <a:pt x="306315" y="1006352"/>
                  <a:pt x="278748" y="990600"/>
                </a:cubicBezTo>
                <a:cubicBezTo>
                  <a:pt x="244879" y="971246"/>
                  <a:pt x="154219" y="959468"/>
                  <a:pt x="126348" y="952500"/>
                </a:cubicBezTo>
                <a:cubicBezTo>
                  <a:pt x="106867" y="947630"/>
                  <a:pt x="88248" y="939800"/>
                  <a:pt x="69198" y="933450"/>
                </a:cubicBezTo>
                <a:cubicBezTo>
                  <a:pt x="50148" y="914400"/>
                  <a:pt x="0" y="900397"/>
                  <a:pt x="12048" y="876300"/>
                </a:cubicBezTo>
                <a:cubicBezTo>
                  <a:pt x="23757" y="852882"/>
                  <a:pt x="62489" y="890666"/>
                  <a:pt x="88248" y="895350"/>
                </a:cubicBezTo>
                <a:cubicBezTo>
                  <a:pt x="132425" y="903382"/>
                  <a:pt x="177148" y="908050"/>
                  <a:pt x="221598" y="914400"/>
                </a:cubicBezTo>
                <a:lnTo>
                  <a:pt x="259698" y="971550"/>
                </a:lnTo>
                <a:lnTo>
                  <a:pt x="297798" y="1028700"/>
                </a:lnTo>
                <a:cubicBezTo>
                  <a:pt x="331665" y="1079500"/>
                  <a:pt x="333781" y="1098550"/>
                  <a:pt x="393048" y="1123950"/>
                </a:cubicBezTo>
                <a:cubicBezTo>
                  <a:pt x="481569" y="1161887"/>
                  <a:pt x="469248" y="1161514"/>
                  <a:pt x="469248" y="1104900"/>
                </a:cubicBezTo>
              </a:path>
            </a:pathLst>
          </a:cu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5072074"/>
            <a:ext cx="771530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800000"/>
                </a:solidFill>
              </a:rPr>
              <a:t>Мы нарисовали задний  план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709585" y="2466261"/>
            <a:ext cx="6129615" cy="3431969"/>
          </a:xfrm>
          <a:custGeom>
            <a:avLst/>
            <a:gdLst>
              <a:gd name="connsiteX0" fmla="*/ 128865 w 6129615"/>
              <a:gd name="connsiteY0" fmla="*/ 48339 h 3431969"/>
              <a:gd name="connsiteX1" fmla="*/ 166965 w 6129615"/>
              <a:gd name="connsiteY1" fmla="*/ 105489 h 3431969"/>
              <a:gd name="connsiteX2" fmla="*/ 281265 w 6129615"/>
              <a:gd name="connsiteY2" fmla="*/ 200739 h 3431969"/>
              <a:gd name="connsiteX3" fmla="*/ 452715 w 6129615"/>
              <a:gd name="connsiteY3" fmla="*/ 257889 h 3431969"/>
              <a:gd name="connsiteX4" fmla="*/ 509865 w 6129615"/>
              <a:gd name="connsiteY4" fmla="*/ 276939 h 3431969"/>
              <a:gd name="connsiteX5" fmla="*/ 681315 w 6129615"/>
              <a:gd name="connsiteY5" fmla="*/ 391239 h 3431969"/>
              <a:gd name="connsiteX6" fmla="*/ 738465 w 6129615"/>
              <a:gd name="connsiteY6" fmla="*/ 429339 h 3431969"/>
              <a:gd name="connsiteX7" fmla="*/ 795615 w 6129615"/>
              <a:gd name="connsiteY7" fmla="*/ 467439 h 3431969"/>
              <a:gd name="connsiteX8" fmla="*/ 814665 w 6129615"/>
              <a:gd name="connsiteY8" fmla="*/ 524589 h 3431969"/>
              <a:gd name="connsiteX9" fmla="*/ 1043265 w 6129615"/>
              <a:gd name="connsiteY9" fmla="*/ 619839 h 3431969"/>
              <a:gd name="connsiteX10" fmla="*/ 1195665 w 6129615"/>
              <a:gd name="connsiteY10" fmla="*/ 638889 h 3431969"/>
              <a:gd name="connsiteX11" fmla="*/ 1386165 w 6129615"/>
              <a:gd name="connsiteY11" fmla="*/ 753189 h 3431969"/>
              <a:gd name="connsiteX12" fmla="*/ 1443315 w 6129615"/>
              <a:gd name="connsiteY12" fmla="*/ 791289 h 3431969"/>
              <a:gd name="connsiteX13" fmla="*/ 1500465 w 6129615"/>
              <a:gd name="connsiteY13" fmla="*/ 829389 h 3431969"/>
              <a:gd name="connsiteX14" fmla="*/ 1671915 w 6129615"/>
              <a:gd name="connsiteY14" fmla="*/ 867489 h 3431969"/>
              <a:gd name="connsiteX15" fmla="*/ 1786215 w 6129615"/>
              <a:gd name="connsiteY15" fmla="*/ 943689 h 3431969"/>
              <a:gd name="connsiteX16" fmla="*/ 1843365 w 6129615"/>
              <a:gd name="connsiteY16" fmla="*/ 1000839 h 3431969"/>
              <a:gd name="connsiteX17" fmla="*/ 1900515 w 6129615"/>
              <a:gd name="connsiteY17" fmla="*/ 1019889 h 3431969"/>
              <a:gd name="connsiteX18" fmla="*/ 2014815 w 6129615"/>
              <a:gd name="connsiteY18" fmla="*/ 1096089 h 3431969"/>
              <a:gd name="connsiteX19" fmla="*/ 2205315 w 6129615"/>
              <a:gd name="connsiteY19" fmla="*/ 1153239 h 3431969"/>
              <a:gd name="connsiteX20" fmla="*/ 2262465 w 6129615"/>
              <a:gd name="connsiteY20" fmla="*/ 1191339 h 3431969"/>
              <a:gd name="connsiteX21" fmla="*/ 2338665 w 6129615"/>
              <a:gd name="connsiteY21" fmla="*/ 1210389 h 3431969"/>
              <a:gd name="connsiteX22" fmla="*/ 2567265 w 6129615"/>
              <a:gd name="connsiteY22" fmla="*/ 1248489 h 3431969"/>
              <a:gd name="connsiteX23" fmla="*/ 2624415 w 6129615"/>
              <a:gd name="connsiteY23" fmla="*/ 1286589 h 3431969"/>
              <a:gd name="connsiteX24" fmla="*/ 2681565 w 6129615"/>
              <a:gd name="connsiteY24" fmla="*/ 1305639 h 3431969"/>
              <a:gd name="connsiteX25" fmla="*/ 2700615 w 6129615"/>
              <a:gd name="connsiteY25" fmla="*/ 1400889 h 3431969"/>
              <a:gd name="connsiteX26" fmla="*/ 2776815 w 6129615"/>
              <a:gd name="connsiteY26" fmla="*/ 1496139 h 3431969"/>
              <a:gd name="connsiteX27" fmla="*/ 3062565 w 6129615"/>
              <a:gd name="connsiteY27" fmla="*/ 1515189 h 3431969"/>
              <a:gd name="connsiteX28" fmla="*/ 3253065 w 6129615"/>
              <a:gd name="connsiteY28" fmla="*/ 1534239 h 3431969"/>
              <a:gd name="connsiteX29" fmla="*/ 3367365 w 6129615"/>
              <a:gd name="connsiteY29" fmla="*/ 1572339 h 3431969"/>
              <a:gd name="connsiteX30" fmla="*/ 3500715 w 6129615"/>
              <a:gd name="connsiteY30" fmla="*/ 1629489 h 3431969"/>
              <a:gd name="connsiteX31" fmla="*/ 3538815 w 6129615"/>
              <a:gd name="connsiteY31" fmla="*/ 1686639 h 3431969"/>
              <a:gd name="connsiteX32" fmla="*/ 3748365 w 6129615"/>
              <a:gd name="connsiteY32" fmla="*/ 1781889 h 3431969"/>
              <a:gd name="connsiteX33" fmla="*/ 3805515 w 6129615"/>
              <a:gd name="connsiteY33" fmla="*/ 1800939 h 3431969"/>
              <a:gd name="connsiteX34" fmla="*/ 4129365 w 6129615"/>
              <a:gd name="connsiteY34" fmla="*/ 1858089 h 3431969"/>
              <a:gd name="connsiteX35" fmla="*/ 4186515 w 6129615"/>
              <a:gd name="connsiteY35" fmla="*/ 1877139 h 3431969"/>
              <a:gd name="connsiteX36" fmla="*/ 4243665 w 6129615"/>
              <a:gd name="connsiteY36" fmla="*/ 1915239 h 3431969"/>
              <a:gd name="connsiteX37" fmla="*/ 4377015 w 6129615"/>
              <a:gd name="connsiteY37" fmla="*/ 1934289 h 3431969"/>
              <a:gd name="connsiteX38" fmla="*/ 4434165 w 6129615"/>
              <a:gd name="connsiteY38" fmla="*/ 1953339 h 3431969"/>
              <a:gd name="connsiteX39" fmla="*/ 4491315 w 6129615"/>
              <a:gd name="connsiteY39" fmla="*/ 1991439 h 3431969"/>
              <a:gd name="connsiteX40" fmla="*/ 5005665 w 6129615"/>
              <a:gd name="connsiteY40" fmla="*/ 2010489 h 3431969"/>
              <a:gd name="connsiteX41" fmla="*/ 5196165 w 6129615"/>
              <a:gd name="connsiteY41" fmla="*/ 2048589 h 3431969"/>
              <a:gd name="connsiteX42" fmla="*/ 5253315 w 6129615"/>
              <a:gd name="connsiteY42" fmla="*/ 2067639 h 3431969"/>
              <a:gd name="connsiteX43" fmla="*/ 5615265 w 6129615"/>
              <a:gd name="connsiteY43" fmla="*/ 2105739 h 3431969"/>
              <a:gd name="connsiteX44" fmla="*/ 5958165 w 6129615"/>
              <a:gd name="connsiteY44" fmla="*/ 2143839 h 3431969"/>
              <a:gd name="connsiteX45" fmla="*/ 6015315 w 6129615"/>
              <a:gd name="connsiteY45" fmla="*/ 2162889 h 3431969"/>
              <a:gd name="connsiteX46" fmla="*/ 6034365 w 6129615"/>
              <a:gd name="connsiteY46" fmla="*/ 2220039 h 3431969"/>
              <a:gd name="connsiteX47" fmla="*/ 6053415 w 6129615"/>
              <a:gd name="connsiteY47" fmla="*/ 2524839 h 3431969"/>
              <a:gd name="connsiteX48" fmla="*/ 6110565 w 6129615"/>
              <a:gd name="connsiteY48" fmla="*/ 2639139 h 3431969"/>
              <a:gd name="connsiteX49" fmla="*/ 6129615 w 6129615"/>
              <a:gd name="connsiteY49" fmla="*/ 2696289 h 3431969"/>
              <a:gd name="connsiteX50" fmla="*/ 6110565 w 6129615"/>
              <a:gd name="connsiteY50" fmla="*/ 3324939 h 3431969"/>
              <a:gd name="connsiteX51" fmla="*/ 6072465 w 6129615"/>
              <a:gd name="connsiteY51" fmla="*/ 3420189 h 3431969"/>
              <a:gd name="connsiteX52" fmla="*/ 6015315 w 6129615"/>
              <a:gd name="connsiteY52" fmla="*/ 3382089 h 3431969"/>
              <a:gd name="connsiteX53" fmla="*/ 5958165 w 6129615"/>
              <a:gd name="connsiteY53" fmla="*/ 3324939 h 3431969"/>
              <a:gd name="connsiteX54" fmla="*/ 5786715 w 6129615"/>
              <a:gd name="connsiteY54" fmla="*/ 3210639 h 3431969"/>
              <a:gd name="connsiteX55" fmla="*/ 5729565 w 6129615"/>
              <a:gd name="connsiteY55" fmla="*/ 3172539 h 3431969"/>
              <a:gd name="connsiteX56" fmla="*/ 5653365 w 6129615"/>
              <a:gd name="connsiteY56" fmla="*/ 3153489 h 3431969"/>
              <a:gd name="connsiteX57" fmla="*/ 5462865 w 6129615"/>
              <a:gd name="connsiteY57" fmla="*/ 3096339 h 3431969"/>
              <a:gd name="connsiteX58" fmla="*/ 5405715 w 6129615"/>
              <a:gd name="connsiteY58" fmla="*/ 3077289 h 3431969"/>
              <a:gd name="connsiteX59" fmla="*/ 5234265 w 6129615"/>
              <a:gd name="connsiteY59" fmla="*/ 3058239 h 3431969"/>
              <a:gd name="connsiteX60" fmla="*/ 5177115 w 6129615"/>
              <a:gd name="connsiteY60" fmla="*/ 3039189 h 3431969"/>
              <a:gd name="connsiteX61" fmla="*/ 5081865 w 6129615"/>
              <a:gd name="connsiteY61" fmla="*/ 2924889 h 3431969"/>
              <a:gd name="connsiteX62" fmla="*/ 4967565 w 6129615"/>
              <a:gd name="connsiteY62" fmla="*/ 2848689 h 3431969"/>
              <a:gd name="connsiteX63" fmla="*/ 4834215 w 6129615"/>
              <a:gd name="connsiteY63" fmla="*/ 2791539 h 3431969"/>
              <a:gd name="connsiteX64" fmla="*/ 4777065 w 6129615"/>
              <a:gd name="connsiteY64" fmla="*/ 2772489 h 3431969"/>
              <a:gd name="connsiteX65" fmla="*/ 4605615 w 6129615"/>
              <a:gd name="connsiteY65" fmla="*/ 2734389 h 3431969"/>
              <a:gd name="connsiteX66" fmla="*/ 4491315 w 6129615"/>
              <a:gd name="connsiteY66" fmla="*/ 2658189 h 3431969"/>
              <a:gd name="connsiteX67" fmla="*/ 4319865 w 6129615"/>
              <a:gd name="connsiteY67" fmla="*/ 2581989 h 3431969"/>
              <a:gd name="connsiteX68" fmla="*/ 4205565 w 6129615"/>
              <a:gd name="connsiteY68" fmla="*/ 2467689 h 3431969"/>
              <a:gd name="connsiteX69" fmla="*/ 4053165 w 6129615"/>
              <a:gd name="connsiteY69" fmla="*/ 2410539 h 3431969"/>
              <a:gd name="connsiteX70" fmla="*/ 3938865 w 6129615"/>
              <a:gd name="connsiteY70" fmla="*/ 2372439 h 3431969"/>
              <a:gd name="connsiteX71" fmla="*/ 3881715 w 6129615"/>
              <a:gd name="connsiteY71" fmla="*/ 2353389 h 3431969"/>
              <a:gd name="connsiteX72" fmla="*/ 3805515 w 6129615"/>
              <a:gd name="connsiteY72" fmla="*/ 2334339 h 3431969"/>
              <a:gd name="connsiteX73" fmla="*/ 3729315 w 6129615"/>
              <a:gd name="connsiteY73" fmla="*/ 2296239 h 3431969"/>
              <a:gd name="connsiteX74" fmla="*/ 3595965 w 6129615"/>
              <a:gd name="connsiteY74" fmla="*/ 2258139 h 3431969"/>
              <a:gd name="connsiteX75" fmla="*/ 3538815 w 6129615"/>
              <a:gd name="connsiteY75" fmla="*/ 2220039 h 3431969"/>
              <a:gd name="connsiteX76" fmla="*/ 3424515 w 6129615"/>
              <a:gd name="connsiteY76" fmla="*/ 2181939 h 3431969"/>
              <a:gd name="connsiteX77" fmla="*/ 3234015 w 6129615"/>
              <a:gd name="connsiteY77" fmla="*/ 2086689 h 3431969"/>
              <a:gd name="connsiteX78" fmla="*/ 3176865 w 6129615"/>
              <a:gd name="connsiteY78" fmla="*/ 2048589 h 3431969"/>
              <a:gd name="connsiteX79" fmla="*/ 3043515 w 6129615"/>
              <a:gd name="connsiteY79" fmla="*/ 2010489 h 3431969"/>
              <a:gd name="connsiteX80" fmla="*/ 2948265 w 6129615"/>
              <a:gd name="connsiteY80" fmla="*/ 1915239 h 3431969"/>
              <a:gd name="connsiteX81" fmla="*/ 2891115 w 6129615"/>
              <a:gd name="connsiteY81" fmla="*/ 1877139 h 3431969"/>
              <a:gd name="connsiteX82" fmla="*/ 2738715 w 6129615"/>
              <a:gd name="connsiteY82" fmla="*/ 1800939 h 3431969"/>
              <a:gd name="connsiteX83" fmla="*/ 2681565 w 6129615"/>
              <a:gd name="connsiteY83" fmla="*/ 1743789 h 3431969"/>
              <a:gd name="connsiteX84" fmla="*/ 2605365 w 6129615"/>
              <a:gd name="connsiteY84" fmla="*/ 1705689 h 3431969"/>
              <a:gd name="connsiteX85" fmla="*/ 2548215 w 6129615"/>
              <a:gd name="connsiteY85" fmla="*/ 1667589 h 3431969"/>
              <a:gd name="connsiteX86" fmla="*/ 2510115 w 6129615"/>
              <a:gd name="connsiteY86" fmla="*/ 1610439 h 3431969"/>
              <a:gd name="connsiteX87" fmla="*/ 2300565 w 6129615"/>
              <a:gd name="connsiteY87" fmla="*/ 1496139 h 3431969"/>
              <a:gd name="connsiteX88" fmla="*/ 2186265 w 6129615"/>
              <a:gd name="connsiteY88" fmla="*/ 1458039 h 3431969"/>
              <a:gd name="connsiteX89" fmla="*/ 2110065 w 6129615"/>
              <a:gd name="connsiteY89" fmla="*/ 1419939 h 3431969"/>
              <a:gd name="connsiteX90" fmla="*/ 1976715 w 6129615"/>
              <a:gd name="connsiteY90" fmla="*/ 1381839 h 3431969"/>
              <a:gd name="connsiteX91" fmla="*/ 1919565 w 6129615"/>
              <a:gd name="connsiteY91" fmla="*/ 1343739 h 3431969"/>
              <a:gd name="connsiteX92" fmla="*/ 1862415 w 6129615"/>
              <a:gd name="connsiteY92" fmla="*/ 1286589 h 3431969"/>
              <a:gd name="connsiteX93" fmla="*/ 1767165 w 6129615"/>
              <a:gd name="connsiteY93" fmla="*/ 1267539 h 3431969"/>
              <a:gd name="connsiteX94" fmla="*/ 1710015 w 6129615"/>
              <a:gd name="connsiteY94" fmla="*/ 1248489 h 3431969"/>
              <a:gd name="connsiteX95" fmla="*/ 1595715 w 6129615"/>
              <a:gd name="connsiteY95" fmla="*/ 1191339 h 3431969"/>
              <a:gd name="connsiteX96" fmla="*/ 1538565 w 6129615"/>
              <a:gd name="connsiteY96" fmla="*/ 1134189 h 3431969"/>
              <a:gd name="connsiteX97" fmla="*/ 1424265 w 6129615"/>
              <a:gd name="connsiteY97" fmla="*/ 1057989 h 3431969"/>
              <a:gd name="connsiteX98" fmla="*/ 1367115 w 6129615"/>
              <a:gd name="connsiteY98" fmla="*/ 1019889 h 3431969"/>
              <a:gd name="connsiteX99" fmla="*/ 1309965 w 6129615"/>
              <a:gd name="connsiteY99" fmla="*/ 981789 h 3431969"/>
              <a:gd name="connsiteX100" fmla="*/ 1119465 w 6129615"/>
              <a:gd name="connsiteY100" fmla="*/ 943689 h 3431969"/>
              <a:gd name="connsiteX101" fmla="*/ 1062315 w 6129615"/>
              <a:gd name="connsiteY101" fmla="*/ 905589 h 3431969"/>
              <a:gd name="connsiteX102" fmla="*/ 967065 w 6129615"/>
              <a:gd name="connsiteY102" fmla="*/ 810339 h 3431969"/>
              <a:gd name="connsiteX103" fmla="*/ 928965 w 6129615"/>
              <a:gd name="connsiteY103" fmla="*/ 753189 h 3431969"/>
              <a:gd name="connsiteX104" fmla="*/ 795615 w 6129615"/>
              <a:gd name="connsiteY104" fmla="*/ 638889 h 3431969"/>
              <a:gd name="connsiteX105" fmla="*/ 681315 w 6129615"/>
              <a:gd name="connsiteY105" fmla="*/ 600789 h 3431969"/>
              <a:gd name="connsiteX106" fmla="*/ 624165 w 6129615"/>
              <a:gd name="connsiteY106" fmla="*/ 581739 h 3431969"/>
              <a:gd name="connsiteX107" fmla="*/ 567015 w 6129615"/>
              <a:gd name="connsiteY107" fmla="*/ 543639 h 3431969"/>
              <a:gd name="connsiteX108" fmla="*/ 528915 w 6129615"/>
              <a:gd name="connsiteY108" fmla="*/ 486489 h 3431969"/>
              <a:gd name="connsiteX109" fmla="*/ 414615 w 6129615"/>
              <a:gd name="connsiteY109" fmla="*/ 372189 h 3431969"/>
              <a:gd name="connsiteX110" fmla="*/ 224115 w 6129615"/>
              <a:gd name="connsiteY110" fmla="*/ 257889 h 3431969"/>
              <a:gd name="connsiteX111" fmla="*/ 166965 w 6129615"/>
              <a:gd name="connsiteY111" fmla="*/ 238839 h 3431969"/>
              <a:gd name="connsiteX112" fmla="*/ 71715 w 6129615"/>
              <a:gd name="connsiteY112" fmla="*/ 124539 h 3431969"/>
              <a:gd name="connsiteX113" fmla="*/ 14565 w 6129615"/>
              <a:gd name="connsiteY113" fmla="*/ 67389 h 3431969"/>
              <a:gd name="connsiteX114" fmla="*/ 33615 w 6129615"/>
              <a:gd name="connsiteY114" fmla="*/ 10239 h 3431969"/>
              <a:gd name="connsiteX115" fmla="*/ 128865 w 6129615"/>
              <a:gd name="connsiteY115" fmla="*/ 48339 h 343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129615" h="3431969">
                <a:moveTo>
                  <a:pt x="128865" y="48339"/>
                </a:moveTo>
                <a:cubicBezTo>
                  <a:pt x="151090" y="64214"/>
                  <a:pt x="152308" y="87900"/>
                  <a:pt x="166965" y="105489"/>
                </a:cubicBezTo>
                <a:cubicBezTo>
                  <a:pt x="193354" y="137156"/>
                  <a:pt x="241599" y="183110"/>
                  <a:pt x="281265" y="200739"/>
                </a:cubicBezTo>
                <a:lnTo>
                  <a:pt x="452715" y="257889"/>
                </a:lnTo>
                <a:cubicBezTo>
                  <a:pt x="471765" y="264239"/>
                  <a:pt x="493157" y="265800"/>
                  <a:pt x="509865" y="276939"/>
                </a:cubicBezTo>
                <a:lnTo>
                  <a:pt x="681315" y="391239"/>
                </a:lnTo>
                <a:lnTo>
                  <a:pt x="738465" y="429339"/>
                </a:lnTo>
                <a:lnTo>
                  <a:pt x="795615" y="467439"/>
                </a:lnTo>
                <a:cubicBezTo>
                  <a:pt x="801965" y="486489"/>
                  <a:pt x="800466" y="510390"/>
                  <a:pt x="814665" y="524589"/>
                </a:cubicBezTo>
                <a:cubicBezTo>
                  <a:pt x="898904" y="608828"/>
                  <a:pt x="936265" y="604553"/>
                  <a:pt x="1043265" y="619839"/>
                </a:cubicBezTo>
                <a:cubicBezTo>
                  <a:pt x="1093946" y="627079"/>
                  <a:pt x="1144865" y="632539"/>
                  <a:pt x="1195665" y="638889"/>
                </a:cubicBezTo>
                <a:cubicBezTo>
                  <a:pt x="1312821" y="697467"/>
                  <a:pt x="1248236" y="661237"/>
                  <a:pt x="1386165" y="753189"/>
                </a:cubicBezTo>
                <a:lnTo>
                  <a:pt x="1443315" y="791289"/>
                </a:lnTo>
                <a:cubicBezTo>
                  <a:pt x="1462365" y="803989"/>
                  <a:pt x="1478253" y="823836"/>
                  <a:pt x="1500465" y="829389"/>
                </a:cubicBezTo>
                <a:cubicBezTo>
                  <a:pt x="1608077" y="856292"/>
                  <a:pt x="1550992" y="843304"/>
                  <a:pt x="1671915" y="867489"/>
                </a:cubicBezTo>
                <a:cubicBezTo>
                  <a:pt x="1710015" y="892889"/>
                  <a:pt x="1753836" y="911310"/>
                  <a:pt x="1786215" y="943689"/>
                </a:cubicBezTo>
                <a:cubicBezTo>
                  <a:pt x="1805265" y="962739"/>
                  <a:pt x="1820949" y="985895"/>
                  <a:pt x="1843365" y="1000839"/>
                </a:cubicBezTo>
                <a:cubicBezTo>
                  <a:pt x="1860073" y="1011978"/>
                  <a:pt x="1882962" y="1010137"/>
                  <a:pt x="1900515" y="1019889"/>
                </a:cubicBezTo>
                <a:cubicBezTo>
                  <a:pt x="1940543" y="1042127"/>
                  <a:pt x="1971374" y="1081609"/>
                  <a:pt x="2014815" y="1096089"/>
                </a:cubicBezTo>
                <a:cubicBezTo>
                  <a:pt x="2153953" y="1142468"/>
                  <a:pt x="2090153" y="1124449"/>
                  <a:pt x="2205315" y="1153239"/>
                </a:cubicBezTo>
                <a:cubicBezTo>
                  <a:pt x="2224365" y="1165939"/>
                  <a:pt x="2241421" y="1182320"/>
                  <a:pt x="2262465" y="1191339"/>
                </a:cubicBezTo>
                <a:cubicBezTo>
                  <a:pt x="2286530" y="1201652"/>
                  <a:pt x="2313107" y="1204709"/>
                  <a:pt x="2338665" y="1210389"/>
                </a:cubicBezTo>
                <a:cubicBezTo>
                  <a:pt x="2438946" y="1232674"/>
                  <a:pt x="2455942" y="1232586"/>
                  <a:pt x="2567265" y="1248489"/>
                </a:cubicBezTo>
                <a:cubicBezTo>
                  <a:pt x="2586315" y="1261189"/>
                  <a:pt x="2603937" y="1276350"/>
                  <a:pt x="2624415" y="1286589"/>
                </a:cubicBezTo>
                <a:cubicBezTo>
                  <a:pt x="2642376" y="1295569"/>
                  <a:pt x="2670426" y="1288931"/>
                  <a:pt x="2681565" y="1305639"/>
                </a:cubicBezTo>
                <a:cubicBezTo>
                  <a:pt x="2699526" y="1332580"/>
                  <a:pt x="2692762" y="1369477"/>
                  <a:pt x="2700615" y="1400889"/>
                </a:cubicBezTo>
                <a:cubicBezTo>
                  <a:pt x="2711598" y="1444819"/>
                  <a:pt x="2720410" y="1486738"/>
                  <a:pt x="2776815" y="1496139"/>
                </a:cubicBezTo>
                <a:cubicBezTo>
                  <a:pt x="2870978" y="1511833"/>
                  <a:pt x="2967408" y="1507576"/>
                  <a:pt x="3062565" y="1515189"/>
                </a:cubicBezTo>
                <a:cubicBezTo>
                  <a:pt x="3126178" y="1520278"/>
                  <a:pt x="3189565" y="1527889"/>
                  <a:pt x="3253065" y="1534239"/>
                </a:cubicBezTo>
                <a:cubicBezTo>
                  <a:pt x="3291165" y="1546939"/>
                  <a:pt x="3333949" y="1550062"/>
                  <a:pt x="3367365" y="1572339"/>
                </a:cubicBezTo>
                <a:cubicBezTo>
                  <a:pt x="3446300" y="1624962"/>
                  <a:pt x="3402303" y="1604886"/>
                  <a:pt x="3500715" y="1629489"/>
                </a:cubicBezTo>
                <a:cubicBezTo>
                  <a:pt x="3513415" y="1648539"/>
                  <a:pt x="3521585" y="1671562"/>
                  <a:pt x="3538815" y="1686639"/>
                </a:cubicBezTo>
                <a:cubicBezTo>
                  <a:pt x="3648832" y="1782904"/>
                  <a:pt x="3630292" y="1752371"/>
                  <a:pt x="3748365" y="1781889"/>
                </a:cubicBezTo>
                <a:cubicBezTo>
                  <a:pt x="3767846" y="1786759"/>
                  <a:pt x="3785824" y="1797001"/>
                  <a:pt x="3805515" y="1800939"/>
                </a:cubicBezTo>
                <a:cubicBezTo>
                  <a:pt x="3831762" y="1806188"/>
                  <a:pt x="4056564" y="1839889"/>
                  <a:pt x="4129365" y="1858089"/>
                </a:cubicBezTo>
                <a:cubicBezTo>
                  <a:pt x="4148846" y="1862959"/>
                  <a:pt x="4168554" y="1868159"/>
                  <a:pt x="4186515" y="1877139"/>
                </a:cubicBezTo>
                <a:cubicBezTo>
                  <a:pt x="4206993" y="1887378"/>
                  <a:pt x="4221735" y="1908660"/>
                  <a:pt x="4243665" y="1915239"/>
                </a:cubicBezTo>
                <a:cubicBezTo>
                  <a:pt x="4286673" y="1928141"/>
                  <a:pt x="4332565" y="1927939"/>
                  <a:pt x="4377015" y="1934289"/>
                </a:cubicBezTo>
                <a:cubicBezTo>
                  <a:pt x="4396065" y="1940639"/>
                  <a:pt x="4416204" y="1944359"/>
                  <a:pt x="4434165" y="1953339"/>
                </a:cubicBezTo>
                <a:cubicBezTo>
                  <a:pt x="4454643" y="1963578"/>
                  <a:pt x="4468533" y="1989161"/>
                  <a:pt x="4491315" y="1991439"/>
                </a:cubicBezTo>
                <a:cubicBezTo>
                  <a:pt x="4662031" y="2008511"/>
                  <a:pt x="4834215" y="2004139"/>
                  <a:pt x="5005665" y="2010489"/>
                </a:cubicBezTo>
                <a:cubicBezTo>
                  <a:pt x="5134780" y="2053527"/>
                  <a:pt x="4977267" y="2004809"/>
                  <a:pt x="5196165" y="2048589"/>
                </a:cubicBezTo>
                <a:cubicBezTo>
                  <a:pt x="5215856" y="2052527"/>
                  <a:pt x="5233419" y="2064926"/>
                  <a:pt x="5253315" y="2067639"/>
                </a:cubicBezTo>
                <a:cubicBezTo>
                  <a:pt x="5373519" y="2084030"/>
                  <a:pt x="5495168" y="2088582"/>
                  <a:pt x="5615265" y="2105739"/>
                </a:cubicBezTo>
                <a:cubicBezTo>
                  <a:pt x="5818048" y="2134708"/>
                  <a:pt x="5703898" y="2120724"/>
                  <a:pt x="5958165" y="2143839"/>
                </a:cubicBezTo>
                <a:cubicBezTo>
                  <a:pt x="5977215" y="2150189"/>
                  <a:pt x="6001116" y="2148690"/>
                  <a:pt x="6015315" y="2162889"/>
                </a:cubicBezTo>
                <a:cubicBezTo>
                  <a:pt x="6029514" y="2177088"/>
                  <a:pt x="6032263" y="2200069"/>
                  <a:pt x="6034365" y="2220039"/>
                </a:cubicBezTo>
                <a:cubicBezTo>
                  <a:pt x="6045022" y="2321278"/>
                  <a:pt x="6042758" y="2423600"/>
                  <a:pt x="6053415" y="2524839"/>
                </a:cubicBezTo>
                <a:cubicBezTo>
                  <a:pt x="6059799" y="2585490"/>
                  <a:pt x="6084022" y="2586054"/>
                  <a:pt x="6110565" y="2639139"/>
                </a:cubicBezTo>
                <a:cubicBezTo>
                  <a:pt x="6119545" y="2657100"/>
                  <a:pt x="6123265" y="2677239"/>
                  <a:pt x="6129615" y="2696289"/>
                </a:cubicBezTo>
                <a:cubicBezTo>
                  <a:pt x="6123265" y="2905839"/>
                  <a:pt x="6127065" y="3115943"/>
                  <a:pt x="6110565" y="3324939"/>
                </a:cubicBezTo>
                <a:cubicBezTo>
                  <a:pt x="6107874" y="3359029"/>
                  <a:pt x="6101788" y="3402595"/>
                  <a:pt x="6072465" y="3420189"/>
                </a:cubicBezTo>
                <a:cubicBezTo>
                  <a:pt x="6052832" y="3431969"/>
                  <a:pt x="6032904" y="3396746"/>
                  <a:pt x="6015315" y="3382089"/>
                </a:cubicBezTo>
                <a:cubicBezTo>
                  <a:pt x="5994619" y="3364842"/>
                  <a:pt x="5979431" y="3341479"/>
                  <a:pt x="5958165" y="3324939"/>
                </a:cubicBezTo>
                <a:lnTo>
                  <a:pt x="5786715" y="3210639"/>
                </a:lnTo>
                <a:cubicBezTo>
                  <a:pt x="5767665" y="3197939"/>
                  <a:pt x="5751777" y="3178092"/>
                  <a:pt x="5729565" y="3172539"/>
                </a:cubicBezTo>
                <a:lnTo>
                  <a:pt x="5653365" y="3153489"/>
                </a:lnTo>
                <a:cubicBezTo>
                  <a:pt x="5549114" y="3083988"/>
                  <a:pt x="5637984" y="3131363"/>
                  <a:pt x="5462865" y="3096339"/>
                </a:cubicBezTo>
                <a:cubicBezTo>
                  <a:pt x="5443174" y="3092401"/>
                  <a:pt x="5425522" y="3080590"/>
                  <a:pt x="5405715" y="3077289"/>
                </a:cubicBezTo>
                <a:cubicBezTo>
                  <a:pt x="5348996" y="3067836"/>
                  <a:pt x="5291415" y="3064589"/>
                  <a:pt x="5234265" y="3058239"/>
                </a:cubicBezTo>
                <a:cubicBezTo>
                  <a:pt x="5215215" y="3051889"/>
                  <a:pt x="5193823" y="3050328"/>
                  <a:pt x="5177115" y="3039189"/>
                </a:cubicBezTo>
                <a:cubicBezTo>
                  <a:pt x="5033868" y="2943691"/>
                  <a:pt x="5194319" y="3023286"/>
                  <a:pt x="5081865" y="2924889"/>
                </a:cubicBezTo>
                <a:cubicBezTo>
                  <a:pt x="5047404" y="2894736"/>
                  <a:pt x="5011006" y="2863169"/>
                  <a:pt x="4967565" y="2848689"/>
                </a:cubicBezTo>
                <a:cubicBezTo>
                  <a:pt x="4833538" y="2804013"/>
                  <a:pt x="4998996" y="2862159"/>
                  <a:pt x="4834215" y="2791539"/>
                </a:cubicBezTo>
                <a:cubicBezTo>
                  <a:pt x="4815758" y="2783629"/>
                  <a:pt x="4796373" y="2778006"/>
                  <a:pt x="4777065" y="2772489"/>
                </a:cubicBezTo>
                <a:cubicBezTo>
                  <a:pt x="4714291" y="2754554"/>
                  <a:pt x="4671087" y="2747483"/>
                  <a:pt x="4605615" y="2734389"/>
                </a:cubicBezTo>
                <a:cubicBezTo>
                  <a:pt x="4567515" y="2708989"/>
                  <a:pt x="4534756" y="2672669"/>
                  <a:pt x="4491315" y="2658189"/>
                </a:cubicBezTo>
                <a:cubicBezTo>
                  <a:pt x="4418840" y="2634031"/>
                  <a:pt x="4374205" y="2630291"/>
                  <a:pt x="4319865" y="2581989"/>
                </a:cubicBezTo>
                <a:cubicBezTo>
                  <a:pt x="4279593" y="2546192"/>
                  <a:pt x="4256682" y="2484728"/>
                  <a:pt x="4205565" y="2467689"/>
                </a:cubicBezTo>
                <a:cubicBezTo>
                  <a:pt x="4035717" y="2411073"/>
                  <a:pt x="4303732" y="2501654"/>
                  <a:pt x="4053165" y="2410539"/>
                </a:cubicBezTo>
                <a:cubicBezTo>
                  <a:pt x="4015422" y="2396814"/>
                  <a:pt x="3976965" y="2385139"/>
                  <a:pt x="3938865" y="2372439"/>
                </a:cubicBezTo>
                <a:cubicBezTo>
                  <a:pt x="3919815" y="2366089"/>
                  <a:pt x="3901196" y="2358259"/>
                  <a:pt x="3881715" y="2353389"/>
                </a:cubicBezTo>
                <a:cubicBezTo>
                  <a:pt x="3856315" y="2347039"/>
                  <a:pt x="3830030" y="2343532"/>
                  <a:pt x="3805515" y="2334339"/>
                </a:cubicBezTo>
                <a:cubicBezTo>
                  <a:pt x="3778925" y="2324368"/>
                  <a:pt x="3755905" y="2306210"/>
                  <a:pt x="3729315" y="2296239"/>
                </a:cubicBezTo>
                <a:cubicBezTo>
                  <a:pt x="3680486" y="2277928"/>
                  <a:pt x="3642020" y="2281166"/>
                  <a:pt x="3595965" y="2258139"/>
                </a:cubicBezTo>
                <a:cubicBezTo>
                  <a:pt x="3575487" y="2247900"/>
                  <a:pt x="3559737" y="2229338"/>
                  <a:pt x="3538815" y="2220039"/>
                </a:cubicBezTo>
                <a:cubicBezTo>
                  <a:pt x="3502115" y="2203728"/>
                  <a:pt x="3457931" y="2204216"/>
                  <a:pt x="3424515" y="2181939"/>
                </a:cubicBezTo>
                <a:cubicBezTo>
                  <a:pt x="3288430" y="2091216"/>
                  <a:pt x="3354638" y="2116845"/>
                  <a:pt x="3234015" y="2086689"/>
                </a:cubicBezTo>
                <a:cubicBezTo>
                  <a:pt x="3214965" y="2073989"/>
                  <a:pt x="3197343" y="2058828"/>
                  <a:pt x="3176865" y="2048589"/>
                </a:cubicBezTo>
                <a:cubicBezTo>
                  <a:pt x="3149536" y="2034924"/>
                  <a:pt x="3067930" y="2016593"/>
                  <a:pt x="3043515" y="2010489"/>
                </a:cubicBezTo>
                <a:cubicBezTo>
                  <a:pt x="2891115" y="1908889"/>
                  <a:pt x="3075265" y="2042239"/>
                  <a:pt x="2948265" y="1915239"/>
                </a:cubicBezTo>
                <a:cubicBezTo>
                  <a:pt x="2932076" y="1899050"/>
                  <a:pt x="2911215" y="1888102"/>
                  <a:pt x="2891115" y="1877139"/>
                </a:cubicBezTo>
                <a:cubicBezTo>
                  <a:pt x="2841254" y="1849942"/>
                  <a:pt x="2778876" y="1841100"/>
                  <a:pt x="2738715" y="1800939"/>
                </a:cubicBezTo>
                <a:cubicBezTo>
                  <a:pt x="2719665" y="1781889"/>
                  <a:pt x="2703488" y="1759448"/>
                  <a:pt x="2681565" y="1743789"/>
                </a:cubicBezTo>
                <a:cubicBezTo>
                  <a:pt x="2658457" y="1727283"/>
                  <a:pt x="2630021" y="1719778"/>
                  <a:pt x="2605365" y="1705689"/>
                </a:cubicBezTo>
                <a:cubicBezTo>
                  <a:pt x="2585486" y="1694330"/>
                  <a:pt x="2567265" y="1680289"/>
                  <a:pt x="2548215" y="1667589"/>
                </a:cubicBezTo>
                <a:cubicBezTo>
                  <a:pt x="2535515" y="1648539"/>
                  <a:pt x="2526304" y="1626628"/>
                  <a:pt x="2510115" y="1610439"/>
                </a:cubicBezTo>
                <a:cubicBezTo>
                  <a:pt x="2475334" y="1575658"/>
                  <a:pt x="2300722" y="1496191"/>
                  <a:pt x="2300565" y="1496139"/>
                </a:cubicBezTo>
                <a:cubicBezTo>
                  <a:pt x="2262465" y="1483439"/>
                  <a:pt x="2222186" y="1476000"/>
                  <a:pt x="2186265" y="1458039"/>
                </a:cubicBezTo>
                <a:cubicBezTo>
                  <a:pt x="2160865" y="1445339"/>
                  <a:pt x="2136655" y="1429910"/>
                  <a:pt x="2110065" y="1419939"/>
                </a:cubicBezTo>
                <a:cubicBezTo>
                  <a:pt x="2061236" y="1401628"/>
                  <a:pt x="2022770" y="1404866"/>
                  <a:pt x="1976715" y="1381839"/>
                </a:cubicBezTo>
                <a:cubicBezTo>
                  <a:pt x="1956237" y="1371600"/>
                  <a:pt x="1937154" y="1358396"/>
                  <a:pt x="1919565" y="1343739"/>
                </a:cubicBezTo>
                <a:cubicBezTo>
                  <a:pt x="1898869" y="1326492"/>
                  <a:pt x="1886512" y="1298637"/>
                  <a:pt x="1862415" y="1286589"/>
                </a:cubicBezTo>
                <a:cubicBezTo>
                  <a:pt x="1833455" y="1272109"/>
                  <a:pt x="1798577" y="1275392"/>
                  <a:pt x="1767165" y="1267539"/>
                </a:cubicBezTo>
                <a:cubicBezTo>
                  <a:pt x="1747684" y="1262669"/>
                  <a:pt x="1727976" y="1257469"/>
                  <a:pt x="1710015" y="1248489"/>
                </a:cubicBezTo>
                <a:cubicBezTo>
                  <a:pt x="1562299" y="1174631"/>
                  <a:pt x="1739363" y="1239222"/>
                  <a:pt x="1595715" y="1191339"/>
                </a:cubicBezTo>
                <a:cubicBezTo>
                  <a:pt x="1576665" y="1172289"/>
                  <a:pt x="1559831" y="1150729"/>
                  <a:pt x="1538565" y="1134189"/>
                </a:cubicBezTo>
                <a:cubicBezTo>
                  <a:pt x="1502420" y="1106076"/>
                  <a:pt x="1462365" y="1083389"/>
                  <a:pt x="1424265" y="1057989"/>
                </a:cubicBezTo>
                <a:lnTo>
                  <a:pt x="1367115" y="1019889"/>
                </a:lnTo>
                <a:cubicBezTo>
                  <a:pt x="1348065" y="1007189"/>
                  <a:pt x="1332416" y="986279"/>
                  <a:pt x="1309965" y="981789"/>
                </a:cubicBezTo>
                <a:lnTo>
                  <a:pt x="1119465" y="943689"/>
                </a:lnTo>
                <a:cubicBezTo>
                  <a:pt x="1100415" y="930989"/>
                  <a:pt x="1078504" y="921778"/>
                  <a:pt x="1062315" y="905589"/>
                </a:cubicBezTo>
                <a:cubicBezTo>
                  <a:pt x="935315" y="778589"/>
                  <a:pt x="1119465" y="911939"/>
                  <a:pt x="967065" y="810339"/>
                </a:cubicBezTo>
                <a:cubicBezTo>
                  <a:pt x="954365" y="791289"/>
                  <a:pt x="943622" y="770778"/>
                  <a:pt x="928965" y="753189"/>
                </a:cubicBezTo>
                <a:cubicBezTo>
                  <a:pt x="901731" y="720508"/>
                  <a:pt x="831653" y="656908"/>
                  <a:pt x="795615" y="638889"/>
                </a:cubicBezTo>
                <a:cubicBezTo>
                  <a:pt x="759694" y="620928"/>
                  <a:pt x="719415" y="613489"/>
                  <a:pt x="681315" y="600789"/>
                </a:cubicBezTo>
                <a:cubicBezTo>
                  <a:pt x="662265" y="594439"/>
                  <a:pt x="640873" y="592878"/>
                  <a:pt x="624165" y="581739"/>
                </a:cubicBezTo>
                <a:lnTo>
                  <a:pt x="567015" y="543639"/>
                </a:lnTo>
                <a:cubicBezTo>
                  <a:pt x="554315" y="524589"/>
                  <a:pt x="544126" y="503601"/>
                  <a:pt x="528915" y="486489"/>
                </a:cubicBezTo>
                <a:cubicBezTo>
                  <a:pt x="493118" y="446217"/>
                  <a:pt x="459447" y="402077"/>
                  <a:pt x="414615" y="372189"/>
                </a:cubicBezTo>
                <a:cubicBezTo>
                  <a:pt x="333359" y="318018"/>
                  <a:pt x="306124" y="293036"/>
                  <a:pt x="224115" y="257889"/>
                </a:cubicBezTo>
                <a:cubicBezTo>
                  <a:pt x="205658" y="249979"/>
                  <a:pt x="186015" y="245189"/>
                  <a:pt x="166965" y="238839"/>
                </a:cubicBezTo>
                <a:cubicBezTo>
                  <a:pt x="0" y="71874"/>
                  <a:pt x="204325" y="283671"/>
                  <a:pt x="71715" y="124539"/>
                </a:cubicBezTo>
                <a:cubicBezTo>
                  <a:pt x="54468" y="103843"/>
                  <a:pt x="33615" y="86439"/>
                  <a:pt x="14565" y="67389"/>
                </a:cubicBezTo>
                <a:cubicBezTo>
                  <a:pt x="20915" y="48339"/>
                  <a:pt x="14565" y="16589"/>
                  <a:pt x="33615" y="10239"/>
                </a:cubicBezTo>
                <a:cubicBezTo>
                  <a:pt x="64332" y="0"/>
                  <a:pt x="106640" y="32464"/>
                  <a:pt x="128865" y="48339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Содержимое 21" descr="forumfullimg~general~1176469913339~1176482467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15" t="3788" r="6915" b="9848"/>
          <a:stretch>
            <a:fillRect/>
          </a:stretch>
        </p:blipFill>
        <p:spPr>
          <a:xfrm>
            <a:off x="1071538" y="3386666"/>
            <a:ext cx="3714776" cy="2614102"/>
          </a:xfrm>
        </p:spPr>
      </p:pic>
      <p:sp>
        <p:nvSpPr>
          <p:cNvPr id="23" name="Полилиния 22"/>
          <p:cNvSpPr/>
          <p:nvPr/>
        </p:nvSpPr>
        <p:spPr>
          <a:xfrm rot="10800000">
            <a:off x="5072066" y="5143512"/>
            <a:ext cx="2214578" cy="642941"/>
          </a:xfrm>
          <a:custGeom>
            <a:avLst/>
            <a:gdLst>
              <a:gd name="connsiteX0" fmla="*/ 1017108 w 1626708"/>
              <a:gd name="connsiteY0" fmla="*/ 27001 h 617551"/>
              <a:gd name="connsiteX1" fmla="*/ 674208 w 1626708"/>
              <a:gd name="connsiteY1" fmla="*/ 65101 h 617551"/>
              <a:gd name="connsiteX2" fmla="*/ 559908 w 1626708"/>
              <a:gd name="connsiteY2" fmla="*/ 103201 h 617551"/>
              <a:gd name="connsiteX3" fmla="*/ 426558 w 1626708"/>
              <a:gd name="connsiteY3" fmla="*/ 179401 h 617551"/>
              <a:gd name="connsiteX4" fmla="*/ 102708 w 1626708"/>
              <a:gd name="connsiteY4" fmla="*/ 217501 h 617551"/>
              <a:gd name="connsiteX5" fmla="*/ 64608 w 1626708"/>
              <a:gd name="connsiteY5" fmla="*/ 274651 h 617551"/>
              <a:gd name="connsiteX6" fmla="*/ 7458 w 1626708"/>
              <a:gd name="connsiteY6" fmla="*/ 312751 h 617551"/>
              <a:gd name="connsiteX7" fmla="*/ 26508 w 1626708"/>
              <a:gd name="connsiteY7" fmla="*/ 369901 h 617551"/>
              <a:gd name="connsiteX8" fmla="*/ 64608 w 1626708"/>
              <a:gd name="connsiteY8" fmla="*/ 427051 h 617551"/>
              <a:gd name="connsiteX9" fmla="*/ 121758 w 1626708"/>
              <a:gd name="connsiteY9" fmla="*/ 446101 h 617551"/>
              <a:gd name="connsiteX10" fmla="*/ 293208 w 1626708"/>
              <a:gd name="connsiteY10" fmla="*/ 484201 h 617551"/>
              <a:gd name="connsiteX11" fmla="*/ 312258 w 1626708"/>
              <a:gd name="connsiteY11" fmla="*/ 541351 h 617551"/>
              <a:gd name="connsiteX12" fmla="*/ 426558 w 1626708"/>
              <a:gd name="connsiteY12" fmla="*/ 617551 h 617551"/>
              <a:gd name="connsiteX13" fmla="*/ 502758 w 1626708"/>
              <a:gd name="connsiteY13" fmla="*/ 598501 h 617551"/>
              <a:gd name="connsiteX14" fmla="*/ 617058 w 1626708"/>
              <a:gd name="connsiteY14" fmla="*/ 579451 h 617551"/>
              <a:gd name="connsiteX15" fmla="*/ 674208 w 1626708"/>
              <a:gd name="connsiteY15" fmla="*/ 541351 h 617551"/>
              <a:gd name="connsiteX16" fmla="*/ 845658 w 1626708"/>
              <a:gd name="connsiteY16" fmla="*/ 560401 h 617551"/>
              <a:gd name="connsiteX17" fmla="*/ 940908 w 1626708"/>
              <a:gd name="connsiteY17" fmla="*/ 579451 h 617551"/>
              <a:gd name="connsiteX18" fmla="*/ 1188558 w 1626708"/>
              <a:gd name="connsiteY18" fmla="*/ 560401 h 617551"/>
              <a:gd name="connsiteX19" fmla="*/ 1245708 w 1626708"/>
              <a:gd name="connsiteY19" fmla="*/ 522301 h 617551"/>
              <a:gd name="connsiteX20" fmla="*/ 1340958 w 1626708"/>
              <a:gd name="connsiteY20" fmla="*/ 503251 h 617551"/>
              <a:gd name="connsiteX21" fmla="*/ 1626708 w 1626708"/>
              <a:gd name="connsiteY21" fmla="*/ 465151 h 617551"/>
              <a:gd name="connsiteX22" fmla="*/ 1607658 w 1626708"/>
              <a:gd name="connsiteY22" fmla="*/ 408001 h 617551"/>
              <a:gd name="connsiteX23" fmla="*/ 1588608 w 1626708"/>
              <a:gd name="connsiteY23" fmla="*/ 312751 h 617551"/>
              <a:gd name="connsiteX24" fmla="*/ 1512408 w 1626708"/>
              <a:gd name="connsiteY24" fmla="*/ 293701 h 617551"/>
              <a:gd name="connsiteX25" fmla="*/ 1455258 w 1626708"/>
              <a:gd name="connsiteY25" fmla="*/ 274651 h 617551"/>
              <a:gd name="connsiteX26" fmla="*/ 1436208 w 1626708"/>
              <a:gd name="connsiteY26" fmla="*/ 217501 h 617551"/>
              <a:gd name="connsiteX27" fmla="*/ 1188558 w 1626708"/>
              <a:gd name="connsiteY27" fmla="*/ 160351 h 617551"/>
              <a:gd name="connsiteX28" fmla="*/ 1264758 w 1626708"/>
              <a:gd name="connsiteY28" fmla="*/ 122251 h 617551"/>
              <a:gd name="connsiteX29" fmla="*/ 1207608 w 1626708"/>
              <a:gd name="connsiteY29" fmla="*/ 84151 h 617551"/>
              <a:gd name="connsiteX30" fmla="*/ 1131408 w 1626708"/>
              <a:gd name="connsiteY30" fmla="*/ 65101 h 617551"/>
              <a:gd name="connsiteX31" fmla="*/ 1074258 w 1626708"/>
              <a:gd name="connsiteY31" fmla="*/ 46051 h 617551"/>
              <a:gd name="connsiteX32" fmla="*/ 998058 w 1626708"/>
              <a:gd name="connsiteY32" fmla="*/ 7951 h 617551"/>
              <a:gd name="connsiteX33" fmla="*/ 864708 w 1626708"/>
              <a:gd name="connsiteY33" fmla="*/ 7951 h 61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6708" h="617551">
                <a:moveTo>
                  <a:pt x="1017108" y="27001"/>
                </a:moveTo>
                <a:cubicBezTo>
                  <a:pt x="843666" y="84815"/>
                  <a:pt x="1102308" y="3944"/>
                  <a:pt x="674208" y="65101"/>
                </a:cubicBezTo>
                <a:cubicBezTo>
                  <a:pt x="634451" y="70781"/>
                  <a:pt x="593324" y="80924"/>
                  <a:pt x="559908" y="103201"/>
                </a:cubicBezTo>
                <a:cubicBezTo>
                  <a:pt x="512534" y="134784"/>
                  <a:pt x="481803" y="158684"/>
                  <a:pt x="426558" y="179401"/>
                </a:cubicBezTo>
                <a:cubicBezTo>
                  <a:pt x="335674" y="213482"/>
                  <a:pt x="168896" y="212410"/>
                  <a:pt x="102708" y="217501"/>
                </a:cubicBezTo>
                <a:cubicBezTo>
                  <a:pt x="90008" y="236551"/>
                  <a:pt x="80797" y="258462"/>
                  <a:pt x="64608" y="274651"/>
                </a:cubicBezTo>
                <a:cubicBezTo>
                  <a:pt x="48419" y="290840"/>
                  <a:pt x="15961" y="291493"/>
                  <a:pt x="7458" y="312751"/>
                </a:cubicBezTo>
                <a:cubicBezTo>
                  <a:pt x="0" y="331395"/>
                  <a:pt x="17528" y="351940"/>
                  <a:pt x="26508" y="369901"/>
                </a:cubicBezTo>
                <a:cubicBezTo>
                  <a:pt x="36747" y="390379"/>
                  <a:pt x="46730" y="412748"/>
                  <a:pt x="64608" y="427051"/>
                </a:cubicBezTo>
                <a:cubicBezTo>
                  <a:pt x="80288" y="439595"/>
                  <a:pt x="102156" y="441745"/>
                  <a:pt x="121758" y="446101"/>
                </a:cubicBezTo>
                <a:cubicBezTo>
                  <a:pt x="322919" y="490803"/>
                  <a:pt x="164555" y="441317"/>
                  <a:pt x="293208" y="484201"/>
                </a:cubicBezTo>
                <a:cubicBezTo>
                  <a:pt x="299558" y="503251"/>
                  <a:pt x="301119" y="524643"/>
                  <a:pt x="312258" y="541351"/>
                </a:cubicBezTo>
                <a:cubicBezTo>
                  <a:pt x="353029" y="602507"/>
                  <a:pt x="366641" y="597579"/>
                  <a:pt x="426558" y="617551"/>
                </a:cubicBezTo>
                <a:cubicBezTo>
                  <a:pt x="451958" y="611201"/>
                  <a:pt x="477085" y="603636"/>
                  <a:pt x="502758" y="598501"/>
                </a:cubicBezTo>
                <a:cubicBezTo>
                  <a:pt x="540633" y="590926"/>
                  <a:pt x="580415" y="591665"/>
                  <a:pt x="617058" y="579451"/>
                </a:cubicBezTo>
                <a:cubicBezTo>
                  <a:pt x="638778" y="572211"/>
                  <a:pt x="655158" y="554051"/>
                  <a:pt x="674208" y="541351"/>
                </a:cubicBezTo>
                <a:cubicBezTo>
                  <a:pt x="731358" y="547701"/>
                  <a:pt x="788734" y="552269"/>
                  <a:pt x="845658" y="560401"/>
                </a:cubicBezTo>
                <a:cubicBezTo>
                  <a:pt x="877711" y="564980"/>
                  <a:pt x="908529" y="579451"/>
                  <a:pt x="940908" y="579451"/>
                </a:cubicBezTo>
                <a:cubicBezTo>
                  <a:pt x="1023702" y="579451"/>
                  <a:pt x="1106008" y="566751"/>
                  <a:pt x="1188558" y="560401"/>
                </a:cubicBezTo>
                <a:cubicBezTo>
                  <a:pt x="1207608" y="547701"/>
                  <a:pt x="1224271" y="530340"/>
                  <a:pt x="1245708" y="522301"/>
                </a:cubicBezTo>
                <a:cubicBezTo>
                  <a:pt x="1276025" y="510932"/>
                  <a:pt x="1309020" y="508574"/>
                  <a:pt x="1340958" y="503251"/>
                </a:cubicBezTo>
                <a:cubicBezTo>
                  <a:pt x="1419828" y="490106"/>
                  <a:pt x="1549655" y="474783"/>
                  <a:pt x="1626708" y="465151"/>
                </a:cubicBezTo>
                <a:cubicBezTo>
                  <a:pt x="1620358" y="446101"/>
                  <a:pt x="1612528" y="427482"/>
                  <a:pt x="1607658" y="408001"/>
                </a:cubicBezTo>
                <a:cubicBezTo>
                  <a:pt x="1599805" y="376589"/>
                  <a:pt x="1609336" y="337625"/>
                  <a:pt x="1588608" y="312751"/>
                </a:cubicBezTo>
                <a:cubicBezTo>
                  <a:pt x="1571847" y="292638"/>
                  <a:pt x="1537582" y="300894"/>
                  <a:pt x="1512408" y="293701"/>
                </a:cubicBezTo>
                <a:cubicBezTo>
                  <a:pt x="1493100" y="288184"/>
                  <a:pt x="1474308" y="281001"/>
                  <a:pt x="1455258" y="274651"/>
                </a:cubicBezTo>
                <a:cubicBezTo>
                  <a:pt x="1448908" y="255601"/>
                  <a:pt x="1448752" y="233181"/>
                  <a:pt x="1436208" y="217501"/>
                </a:cubicBezTo>
                <a:cubicBezTo>
                  <a:pt x="1381883" y="149594"/>
                  <a:pt x="1245963" y="166091"/>
                  <a:pt x="1188558" y="160351"/>
                </a:cubicBezTo>
                <a:cubicBezTo>
                  <a:pt x="1213958" y="147651"/>
                  <a:pt x="1257870" y="149801"/>
                  <a:pt x="1264758" y="122251"/>
                </a:cubicBezTo>
                <a:cubicBezTo>
                  <a:pt x="1270311" y="100039"/>
                  <a:pt x="1228652" y="93170"/>
                  <a:pt x="1207608" y="84151"/>
                </a:cubicBezTo>
                <a:cubicBezTo>
                  <a:pt x="1183543" y="73838"/>
                  <a:pt x="1156582" y="72294"/>
                  <a:pt x="1131408" y="65101"/>
                </a:cubicBezTo>
                <a:cubicBezTo>
                  <a:pt x="1112100" y="59584"/>
                  <a:pt x="1092715" y="53961"/>
                  <a:pt x="1074258" y="46051"/>
                </a:cubicBezTo>
                <a:cubicBezTo>
                  <a:pt x="1048156" y="34864"/>
                  <a:pt x="1025998" y="13031"/>
                  <a:pt x="998058" y="7951"/>
                </a:cubicBezTo>
                <a:cubicBezTo>
                  <a:pt x="954325" y="0"/>
                  <a:pt x="909158" y="7951"/>
                  <a:pt x="864708" y="7951"/>
                </a:cubicBezTo>
              </a:path>
            </a:pathLst>
          </a:custGeom>
          <a:noFill/>
          <a:ln w="19050">
            <a:solidFill>
              <a:schemeClr val="bg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5786" y="642918"/>
            <a:ext cx="77153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800000"/>
                </a:solidFill>
              </a:rPr>
              <a:t>Мы нарисовали передний план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381500" y="361494"/>
            <a:ext cx="2191780" cy="1181556"/>
          </a:xfrm>
          <a:custGeom>
            <a:avLst/>
            <a:gdLst>
              <a:gd name="connsiteX0" fmla="*/ 0 w 2191780"/>
              <a:gd name="connsiteY0" fmla="*/ 1181556 h 1181556"/>
              <a:gd name="connsiteX1" fmla="*/ 19050 w 2191780"/>
              <a:gd name="connsiteY1" fmla="*/ 1124406 h 1181556"/>
              <a:gd name="connsiteX2" fmla="*/ 38100 w 2191780"/>
              <a:gd name="connsiteY2" fmla="*/ 1029156 h 1181556"/>
              <a:gd name="connsiteX3" fmla="*/ 95250 w 2191780"/>
              <a:gd name="connsiteY3" fmla="*/ 972006 h 1181556"/>
              <a:gd name="connsiteX4" fmla="*/ 133350 w 2191780"/>
              <a:gd name="connsiteY4" fmla="*/ 914856 h 1181556"/>
              <a:gd name="connsiteX5" fmla="*/ 247650 w 2191780"/>
              <a:gd name="connsiteY5" fmla="*/ 895806 h 1181556"/>
              <a:gd name="connsiteX6" fmla="*/ 361950 w 2191780"/>
              <a:gd name="connsiteY6" fmla="*/ 819606 h 1181556"/>
              <a:gd name="connsiteX7" fmla="*/ 419100 w 2191780"/>
              <a:gd name="connsiteY7" fmla="*/ 781506 h 1181556"/>
              <a:gd name="connsiteX8" fmla="*/ 457200 w 2191780"/>
              <a:gd name="connsiteY8" fmla="*/ 724356 h 1181556"/>
              <a:gd name="connsiteX9" fmla="*/ 628650 w 2191780"/>
              <a:gd name="connsiteY9" fmla="*/ 629106 h 1181556"/>
              <a:gd name="connsiteX10" fmla="*/ 819150 w 2191780"/>
              <a:gd name="connsiteY10" fmla="*/ 610056 h 1181556"/>
              <a:gd name="connsiteX11" fmla="*/ 914400 w 2191780"/>
              <a:gd name="connsiteY11" fmla="*/ 514806 h 1181556"/>
              <a:gd name="connsiteX12" fmla="*/ 971550 w 2191780"/>
              <a:gd name="connsiteY12" fmla="*/ 476706 h 1181556"/>
              <a:gd name="connsiteX13" fmla="*/ 1009650 w 2191780"/>
              <a:gd name="connsiteY13" fmla="*/ 362406 h 1181556"/>
              <a:gd name="connsiteX14" fmla="*/ 1123950 w 2191780"/>
              <a:gd name="connsiteY14" fmla="*/ 305256 h 1181556"/>
              <a:gd name="connsiteX15" fmla="*/ 1257300 w 2191780"/>
              <a:gd name="connsiteY15" fmla="*/ 248106 h 1181556"/>
              <a:gd name="connsiteX16" fmla="*/ 1466850 w 2191780"/>
              <a:gd name="connsiteY16" fmla="*/ 229056 h 1181556"/>
              <a:gd name="connsiteX17" fmla="*/ 1524000 w 2191780"/>
              <a:gd name="connsiteY17" fmla="*/ 190956 h 1181556"/>
              <a:gd name="connsiteX18" fmla="*/ 1828800 w 2191780"/>
              <a:gd name="connsiteY18" fmla="*/ 57606 h 1181556"/>
              <a:gd name="connsiteX19" fmla="*/ 2133600 w 2191780"/>
              <a:gd name="connsiteY19" fmla="*/ 57606 h 1181556"/>
              <a:gd name="connsiteX20" fmla="*/ 2019300 w 2191780"/>
              <a:gd name="connsiteY20" fmla="*/ 76656 h 1181556"/>
              <a:gd name="connsiteX21" fmla="*/ 1733550 w 2191780"/>
              <a:gd name="connsiteY21" fmla="*/ 95706 h 1181556"/>
              <a:gd name="connsiteX22" fmla="*/ 1676400 w 2191780"/>
              <a:gd name="connsiteY22" fmla="*/ 114756 h 1181556"/>
              <a:gd name="connsiteX23" fmla="*/ 1562100 w 2191780"/>
              <a:gd name="connsiteY23" fmla="*/ 210006 h 1181556"/>
              <a:gd name="connsiteX24" fmla="*/ 1466850 w 2191780"/>
              <a:gd name="connsiteY24" fmla="*/ 324306 h 1181556"/>
              <a:gd name="connsiteX25" fmla="*/ 1352550 w 2191780"/>
              <a:gd name="connsiteY25" fmla="*/ 362406 h 1181556"/>
              <a:gd name="connsiteX26" fmla="*/ 1219200 w 2191780"/>
              <a:gd name="connsiteY26" fmla="*/ 438606 h 1181556"/>
              <a:gd name="connsiteX27" fmla="*/ 1181100 w 2191780"/>
              <a:gd name="connsiteY27" fmla="*/ 495756 h 1181556"/>
              <a:gd name="connsiteX28" fmla="*/ 1009650 w 2191780"/>
              <a:gd name="connsiteY28" fmla="*/ 629106 h 1181556"/>
              <a:gd name="connsiteX29" fmla="*/ 952500 w 2191780"/>
              <a:gd name="connsiteY29" fmla="*/ 648156 h 1181556"/>
              <a:gd name="connsiteX30" fmla="*/ 762000 w 2191780"/>
              <a:gd name="connsiteY30" fmla="*/ 724356 h 1181556"/>
              <a:gd name="connsiteX31" fmla="*/ 647700 w 2191780"/>
              <a:gd name="connsiteY31" fmla="*/ 762456 h 1181556"/>
              <a:gd name="connsiteX32" fmla="*/ 590550 w 2191780"/>
              <a:gd name="connsiteY32" fmla="*/ 781506 h 1181556"/>
              <a:gd name="connsiteX33" fmla="*/ 533400 w 2191780"/>
              <a:gd name="connsiteY33" fmla="*/ 800556 h 1181556"/>
              <a:gd name="connsiteX34" fmla="*/ 323850 w 2191780"/>
              <a:gd name="connsiteY34" fmla="*/ 819606 h 1181556"/>
              <a:gd name="connsiteX35" fmla="*/ 190500 w 2191780"/>
              <a:gd name="connsiteY35" fmla="*/ 972006 h 1181556"/>
              <a:gd name="connsiteX36" fmla="*/ 152400 w 2191780"/>
              <a:gd name="connsiteY36" fmla="*/ 1029156 h 1181556"/>
              <a:gd name="connsiteX37" fmla="*/ 133350 w 2191780"/>
              <a:gd name="connsiteY37" fmla="*/ 1086306 h 1181556"/>
              <a:gd name="connsiteX38" fmla="*/ 171450 w 2191780"/>
              <a:gd name="connsiteY38" fmla="*/ 1067256 h 1181556"/>
              <a:gd name="connsiteX39" fmla="*/ 228600 w 2191780"/>
              <a:gd name="connsiteY39" fmla="*/ 1029156 h 1181556"/>
              <a:gd name="connsiteX40" fmla="*/ 342900 w 2191780"/>
              <a:gd name="connsiteY40" fmla="*/ 991056 h 1181556"/>
              <a:gd name="connsiteX41" fmla="*/ 476250 w 2191780"/>
              <a:gd name="connsiteY41" fmla="*/ 952956 h 1181556"/>
              <a:gd name="connsiteX42" fmla="*/ 590550 w 2191780"/>
              <a:gd name="connsiteY42" fmla="*/ 876756 h 1181556"/>
              <a:gd name="connsiteX43" fmla="*/ 704850 w 2191780"/>
              <a:gd name="connsiteY43" fmla="*/ 781506 h 1181556"/>
              <a:gd name="connsiteX44" fmla="*/ 876300 w 2191780"/>
              <a:gd name="connsiteY44" fmla="*/ 743406 h 1181556"/>
              <a:gd name="connsiteX45" fmla="*/ 933450 w 2191780"/>
              <a:gd name="connsiteY45" fmla="*/ 705306 h 1181556"/>
              <a:gd name="connsiteX46" fmla="*/ 1104900 w 2191780"/>
              <a:gd name="connsiteY46" fmla="*/ 571956 h 1181556"/>
              <a:gd name="connsiteX47" fmla="*/ 1219200 w 2191780"/>
              <a:gd name="connsiteY47" fmla="*/ 533856 h 1181556"/>
              <a:gd name="connsiteX48" fmla="*/ 1276350 w 2191780"/>
              <a:gd name="connsiteY48" fmla="*/ 495756 h 1181556"/>
              <a:gd name="connsiteX49" fmla="*/ 1390650 w 2191780"/>
              <a:gd name="connsiteY49" fmla="*/ 400506 h 1181556"/>
              <a:gd name="connsiteX50" fmla="*/ 1466850 w 2191780"/>
              <a:gd name="connsiteY50" fmla="*/ 381456 h 1181556"/>
              <a:gd name="connsiteX51" fmla="*/ 1504950 w 2191780"/>
              <a:gd name="connsiteY51" fmla="*/ 324306 h 1181556"/>
              <a:gd name="connsiteX52" fmla="*/ 1562100 w 2191780"/>
              <a:gd name="connsiteY52" fmla="*/ 286206 h 1181556"/>
              <a:gd name="connsiteX53" fmla="*/ 1809750 w 2191780"/>
              <a:gd name="connsiteY53" fmla="*/ 229056 h 1181556"/>
              <a:gd name="connsiteX54" fmla="*/ 1866900 w 2191780"/>
              <a:gd name="connsiteY54" fmla="*/ 210006 h 1181556"/>
              <a:gd name="connsiteX55" fmla="*/ 1943100 w 2191780"/>
              <a:gd name="connsiteY55" fmla="*/ 190956 h 1181556"/>
              <a:gd name="connsiteX56" fmla="*/ 2057400 w 2191780"/>
              <a:gd name="connsiteY56" fmla="*/ 114756 h 1181556"/>
              <a:gd name="connsiteX57" fmla="*/ 2114550 w 2191780"/>
              <a:gd name="connsiteY57" fmla="*/ 57606 h 1181556"/>
              <a:gd name="connsiteX58" fmla="*/ 2171700 w 2191780"/>
              <a:gd name="connsiteY58" fmla="*/ 38556 h 1181556"/>
              <a:gd name="connsiteX59" fmla="*/ 1733550 w 2191780"/>
              <a:gd name="connsiteY59" fmla="*/ 76656 h 11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91780" h="1181556">
                <a:moveTo>
                  <a:pt x="0" y="1181556"/>
                </a:moveTo>
                <a:cubicBezTo>
                  <a:pt x="6350" y="1162506"/>
                  <a:pt x="14180" y="1143887"/>
                  <a:pt x="19050" y="1124406"/>
                </a:cubicBezTo>
                <a:cubicBezTo>
                  <a:pt x="26903" y="1092994"/>
                  <a:pt x="23620" y="1058116"/>
                  <a:pt x="38100" y="1029156"/>
                </a:cubicBezTo>
                <a:cubicBezTo>
                  <a:pt x="50148" y="1005059"/>
                  <a:pt x="78003" y="992702"/>
                  <a:pt x="95250" y="972006"/>
                </a:cubicBezTo>
                <a:cubicBezTo>
                  <a:pt x="109907" y="954417"/>
                  <a:pt x="112872" y="925095"/>
                  <a:pt x="133350" y="914856"/>
                </a:cubicBezTo>
                <a:cubicBezTo>
                  <a:pt x="167898" y="897582"/>
                  <a:pt x="209550" y="902156"/>
                  <a:pt x="247650" y="895806"/>
                </a:cubicBezTo>
                <a:lnTo>
                  <a:pt x="361950" y="819606"/>
                </a:lnTo>
                <a:lnTo>
                  <a:pt x="419100" y="781506"/>
                </a:lnTo>
                <a:cubicBezTo>
                  <a:pt x="431800" y="762456"/>
                  <a:pt x="439970" y="739433"/>
                  <a:pt x="457200" y="724356"/>
                </a:cubicBezTo>
                <a:cubicBezTo>
                  <a:pt x="493271" y="692794"/>
                  <a:pt x="569692" y="638176"/>
                  <a:pt x="628650" y="629106"/>
                </a:cubicBezTo>
                <a:cubicBezTo>
                  <a:pt x="691725" y="619402"/>
                  <a:pt x="755650" y="616406"/>
                  <a:pt x="819150" y="610056"/>
                </a:cubicBezTo>
                <a:cubicBezTo>
                  <a:pt x="971550" y="508456"/>
                  <a:pt x="787400" y="641806"/>
                  <a:pt x="914400" y="514806"/>
                </a:cubicBezTo>
                <a:cubicBezTo>
                  <a:pt x="930589" y="498617"/>
                  <a:pt x="952500" y="489406"/>
                  <a:pt x="971550" y="476706"/>
                </a:cubicBezTo>
                <a:cubicBezTo>
                  <a:pt x="984250" y="438606"/>
                  <a:pt x="976234" y="384683"/>
                  <a:pt x="1009650" y="362406"/>
                </a:cubicBezTo>
                <a:cubicBezTo>
                  <a:pt x="1119478" y="289187"/>
                  <a:pt x="1013532" y="352578"/>
                  <a:pt x="1123950" y="305256"/>
                </a:cubicBezTo>
                <a:cubicBezTo>
                  <a:pt x="1162369" y="288791"/>
                  <a:pt x="1212624" y="254488"/>
                  <a:pt x="1257300" y="248106"/>
                </a:cubicBezTo>
                <a:cubicBezTo>
                  <a:pt x="1326733" y="238187"/>
                  <a:pt x="1397000" y="235406"/>
                  <a:pt x="1466850" y="229056"/>
                </a:cubicBezTo>
                <a:cubicBezTo>
                  <a:pt x="1485900" y="216356"/>
                  <a:pt x="1506888" y="206167"/>
                  <a:pt x="1524000" y="190956"/>
                </a:cubicBezTo>
                <a:cubicBezTo>
                  <a:pt x="1705879" y="29285"/>
                  <a:pt x="1558091" y="84677"/>
                  <a:pt x="1828800" y="57606"/>
                </a:cubicBezTo>
                <a:cubicBezTo>
                  <a:pt x="1942599" y="19673"/>
                  <a:pt x="1956208" y="6923"/>
                  <a:pt x="2133600" y="57606"/>
                </a:cubicBezTo>
                <a:cubicBezTo>
                  <a:pt x="2170739" y="68217"/>
                  <a:pt x="2057752" y="72994"/>
                  <a:pt x="2019300" y="76656"/>
                </a:cubicBezTo>
                <a:cubicBezTo>
                  <a:pt x="1924269" y="85707"/>
                  <a:pt x="1828800" y="89356"/>
                  <a:pt x="1733550" y="95706"/>
                </a:cubicBezTo>
                <a:cubicBezTo>
                  <a:pt x="1714500" y="102056"/>
                  <a:pt x="1694361" y="105776"/>
                  <a:pt x="1676400" y="114756"/>
                </a:cubicBezTo>
                <a:cubicBezTo>
                  <a:pt x="1633586" y="136163"/>
                  <a:pt x="1592194" y="173894"/>
                  <a:pt x="1562100" y="210006"/>
                </a:cubicBezTo>
                <a:cubicBezTo>
                  <a:pt x="1527347" y="251710"/>
                  <a:pt x="1518667" y="295519"/>
                  <a:pt x="1466850" y="324306"/>
                </a:cubicBezTo>
                <a:cubicBezTo>
                  <a:pt x="1431743" y="343810"/>
                  <a:pt x="1388471" y="344445"/>
                  <a:pt x="1352550" y="362406"/>
                </a:cubicBezTo>
                <a:cubicBezTo>
                  <a:pt x="1255872" y="410745"/>
                  <a:pt x="1299979" y="384754"/>
                  <a:pt x="1219200" y="438606"/>
                </a:cubicBezTo>
                <a:cubicBezTo>
                  <a:pt x="1206500" y="457656"/>
                  <a:pt x="1195757" y="478167"/>
                  <a:pt x="1181100" y="495756"/>
                </a:cubicBezTo>
                <a:cubicBezTo>
                  <a:pt x="1143169" y="541273"/>
                  <a:pt x="1058667" y="612767"/>
                  <a:pt x="1009650" y="629106"/>
                </a:cubicBezTo>
                <a:lnTo>
                  <a:pt x="952500" y="648156"/>
                </a:lnTo>
                <a:cubicBezTo>
                  <a:pt x="852627" y="748029"/>
                  <a:pt x="940308" y="683208"/>
                  <a:pt x="762000" y="724356"/>
                </a:cubicBezTo>
                <a:cubicBezTo>
                  <a:pt x="722868" y="733387"/>
                  <a:pt x="685800" y="749756"/>
                  <a:pt x="647700" y="762456"/>
                </a:cubicBezTo>
                <a:lnTo>
                  <a:pt x="590550" y="781506"/>
                </a:lnTo>
                <a:cubicBezTo>
                  <a:pt x="571500" y="787856"/>
                  <a:pt x="553398" y="798738"/>
                  <a:pt x="533400" y="800556"/>
                </a:cubicBezTo>
                <a:lnTo>
                  <a:pt x="323850" y="819606"/>
                </a:lnTo>
                <a:cubicBezTo>
                  <a:pt x="228600" y="883106"/>
                  <a:pt x="279400" y="838656"/>
                  <a:pt x="190500" y="972006"/>
                </a:cubicBezTo>
                <a:cubicBezTo>
                  <a:pt x="177800" y="991056"/>
                  <a:pt x="159640" y="1007436"/>
                  <a:pt x="152400" y="1029156"/>
                </a:cubicBezTo>
                <a:cubicBezTo>
                  <a:pt x="146050" y="1048206"/>
                  <a:pt x="124370" y="1068345"/>
                  <a:pt x="133350" y="1086306"/>
                </a:cubicBezTo>
                <a:cubicBezTo>
                  <a:pt x="139700" y="1099006"/>
                  <a:pt x="159636" y="1075132"/>
                  <a:pt x="171450" y="1067256"/>
                </a:cubicBezTo>
                <a:cubicBezTo>
                  <a:pt x="190500" y="1054556"/>
                  <a:pt x="207678" y="1038455"/>
                  <a:pt x="228600" y="1029156"/>
                </a:cubicBezTo>
                <a:cubicBezTo>
                  <a:pt x="265300" y="1012845"/>
                  <a:pt x="304800" y="1003756"/>
                  <a:pt x="342900" y="991056"/>
                </a:cubicBezTo>
                <a:cubicBezTo>
                  <a:pt x="424888" y="963727"/>
                  <a:pt x="380569" y="976876"/>
                  <a:pt x="476250" y="952956"/>
                </a:cubicBezTo>
                <a:cubicBezTo>
                  <a:pt x="514350" y="927556"/>
                  <a:pt x="558171" y="909135"/>
                  <a:pt x="590550" y="876756"/>
                </a:cubicBezTo>
                <a:cubicBezTo>
                  <a:pt x="624879" y="842427"/>
                  <a:pt x="658436" y="801398"/>
                  <a:pt x="704850" y="781506"/>
                </a:cubicBezTo>
                <a:cubicBezTo>
                  <a:pt x="728390" y="771417"/>
                  <a:pt x="859348" y="746796"/>
                  <a:pt x="876300" y="743406"/>
                </a:cubicBezTo>
                <a:cubicBezTo>
                  <a:pt x="895350" y="730706"/>
                  <a:pt x="915861" y="719963"/>
                  <a:pt x="933450" y="705306"/>
                </a:cubicBezTo>
                <a:cubicBezTo>
                  <a:pt x="999197" y="650517"/>
                  <a:pt x="1008605" y="604054"/>
                  <a:pt x="1104900" y="571956"/>
                </a:cubicBezTo>
                <a:cubicBezTo>
                  <a:pt x="1143000" y="559256"/>
                  <a:pt x="1185784" y="556133"/>
                  <a:pt x="1219200" y="533856"/>
                </a:cubicBezTo>
                <a:cubicBezTo>
                  <a:pt x="1238250" y="521156"/>
                  <a:pt x="1258761" y="510413"/>
                  <a:pt x="1276350" y="495756"/>
                </a:cubicBezTo>
                <a:cubicBezTo>
                  <a:pt x="1324814" y="455369"/>
                  <a:pt x="1332224" y="425546"/>
                  <a:pt x="1390650" y="400506"/>
                </a:cubicBezTo>
                <a:cubicBezTo>
                  <a:pt x="1414715" y="390193"/>
                  <a:pt x="1441450" y="387806"/>
                  <a:pt x="1466850" y="381456"/>
                </a:cubicBezTo>
                <a:cubicBezTo>
                  <a:pt x="1479550" y="362406"/>
                  <a:pt x="1488761" y="340495"/>
                  <a:pt x="1504950" y="324306"/>
                </a:cubicBezTo>
                <a:cubicBezTo>
                  <a:pt x="1521139" y="308117"/>
                  <a:pt x="1541178" y="295505"/>
                  <a:pt x="1562100" y="286206"/>
                </a:cubicBezTo>
                <a:cubicBezTo>
                  <a:pt x="1661193" y="242165"/>
                  <a:pt x="1701270" y="244553"/>
                  <a:pt x="1809750" y="229056"/>
                </a:cubicBezTo>
                <a:cubicBezTo>
                  <a:pt x="1828800" y="222706"/>
                  <a:pt x="1847592" y="215523"/>
                  <a:pt x="1866900" y="210006"/>
                </a:cubicBezTo>
                <a:cubicBezTo>
                  <a:pt x="1892074" y="202813"/>
                  <a:pt x="1919682" y="202665"/>
                  <a:pt x="1943100" y="190956"/>
                </a:cubicBezTo>
                <a:cubicBezTo>
                  <a:pt x="1984056" y="170478"/>
                  <a:pt x="2025021" y="147135"/>
                  <a:pt x="2057400" y="114756"/>
                </a:cubicBezTo>
                <a:cubicBezTo>
                  <a:pt x="2076450" y="95706"/>
                  <a:pt x="2092134" y="72550"/>
                  <a:pt x="2114550" y="57606"/>
                </a:cubicBezTo>
                <a:cubicBezTo>
                  <a:pt x="2131258" y="46467"/>
                  <a:pt x="2191780" y="38556"/>
                  <a:pt x="2171700" y="38556"/>
                </a:cubicBezTo>
                <a:cubicBezTo>
                  <a:pt x="1796918" y="38556"/>
                  <a:pt x="1886861" y="0"/>
                  <a:pt x="1733550" y="76656"/>
                </a:cubicBezTo>
              </a:path>
            </a:pathLst>
          </a:cu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485900" y="376984"/>
            <a:ext cx="992140" cy="1031128"/>
          </a:xfrm>
          <a:custGeom>
            <a:avLst/>
            <a:gdLst>
              <a:gd name="connsiteX0" fmla="*/ 114300 w 992140"/>
              <a:gd name="connsiteY0" fmla="*/ 1013666 h 1031128"/>
              <a:gd name="connsiteX1" fmla="*/ 152400 w 992140"/>
              <a:gd name="connsiteY1" fmla="*/ 880316 h 1031128"/>
              <a:gd name="connsiteX2" fmla="*/ 209550 w 992140"/>
              <a:gd name="connsiteY2" fmla="*/ 842216 h 1031128"/>
              <a:gd name="connsiteX3" fmla="*/ 247650 w 992140"/>
              <a:gd name="connsiteY3" fmla="*/ 785066 h 1031128"/>
              <a:gd name="connsiteX4" fmla="*/ 304800 w 992140"/>
              <a:gd name="connsiteY4" fmla="*/ 746966 h 1031128"/>
              <a:gd name="connsiteX5" fmla="*/ 323850 w 992140"/>
              <a:gd name="connsiteY5" fmla="*/ 689816 h 1031128"/>
              <a:gd name="connsiteX6" fmla="*/ 381000 w 992140"/>
              <a:gd name="connsiteY6" fmla="*/ 404066 h 1031128"/>
              <a:gd name="connsiteX7" fmla="*/ 438150 w 992140"/>
              <a:gd name="connsiteY7" fmla="*/ 365966 h 1031128"/>
              <a:gd name="connsiteX8" fmla="*/ 476250 w 992140"/>
              <a:gd name="connsiteY8" fmla="*/ 251666 h 1031128"/>
              <a:gd name="connsiteX9" fmla="*/ 495300 w 992140"/>
              <a:gd name="connsiteY9" fmla="*/ 156416 h 1031128"/>
              <a:gd name="connsiteX10" fmla="*/ 533400 w 992140"/>
              <a:gd name="connsiteY10" fmla="*/ 99266 h 1031128"/>
              <a:gd name="connsiteX11" fmla="*/ 647700 w 992140"/>
              <a:gd name="connsiteY11" fmla="*/ 61166 h 1031128"/>
              <a:gd name="connsiteX12" fmla="*/ 704850 w 992140"/>
              <a:gd name="connsiteY12" fmla="*/ 42116 h 1031128"/>
              <a:gd name="connsiteX13" fmla="*/ 762000 w 992140"/>
              <a:gd name="connsiteY13" fmla="*/ 23066 h 1031128"/>
              <a:gd name="connsiteX14" fmla="*/ 819150 w 992140"/>
              <a:gd name="connsiteY14" fmla="*/ 4016 h 1031128"/>
              <a:gd name="connsiteX15" fmla="*/ 666750 w 992140"/>
              <a:gd name="connsiteY15" fmla="*/ 42116 h 1031128"/>
              <a:gd name="connsiteX16" fmla="*/ 609600 w 992140"/>
              <a:gd name="connsiteY16" fmla="*/ 80216 h 1031128"/>
              <a:gd name="connsiteX17" fmla="*/ 552450 w 992140"/>
              <a:gd name="connsiteY17" fmla="*/ 194516 h 1031128"/>
              <a:gd name="connsiteX18" fmla="*/ 476250 w 992140"/>
              <a:gd name="connsiteY18" fmla="*/ 327866 h 1031128"/>
              <a:gd name="connsiteX19" fmla="*/ 438150 w 992140"/>
              <a:gd name="connsiteY19" fmla="*/ 442166 h 1031128"/>
              <a:gd name="connsiteX20" fmla="*/ 457200 w 992140"/>
              <a:gd name="connsiteY20" fmla="*/ 556466 h 1031128"/>
              <a:gd name="connsiteX21" fmla="*/ 457200 w 992140"/>
              <a:gd name="connsiteY21" fmla="*/ 670766 h 1031128"/>
              <a:gd name="connsiteX22" fmla="*/ 342900 w 992140"/>
              <a:gd name="connsiteY22" fmla="*/ 746966 h 1031128"/>
              <a:gd name="connsiteX23" fmla="*/ 285750 w 992140"/>
              <a:gd name="connsiteY23" fmla="*/ 785066 h 1031128"/>
              <a:gd name="connsiteX24" fmla="*/ 171450 w 992140"/>
              <a:gd name="connsiteY24" fmla="*/ 823166 h 1031128"/>
              <a:gd name="connsiteX25" fmla="*/ 133350 w 992140"/>
              <a:gd name="connsiteY25" fmla="*/ 880316 h 1031128"/>
              <a:gd name="connsiteX26" fmla="*/ 57150 w 992140"/>
              <a:gd name="connsiteY26" fmla="*/ 994616 h 1031128"/>
              <a:gd name="connsiteX27" fmla="*/ 38100 w 992140"/>
              <a:gd name="connsiteY27" fmla="*/ 937466 h 1031128"/>
              <a:gd name="connsiteX28" fmla="*/ 0 w 992140"/>
              <a:gd name="connsiteY28" fmla="*/ 880316 h 1031128"/>
              <a:gd name="connsiteX29" fmla="*/ 95250 w 992140"/>
              <a:gd name="connsiteY29" fmla="*/ 785066 h 1031128"/>
              <a:gd name="connsiteX30" fmla="*/ 190500 w 992140"/>
              <a:gd name="connsiteY30" fmla="*/ 461216 h 1031128"/>
              <a:gd name="connsiteX31" fmla="*/ 228600 w 992140"/>
              <a:gd name="connsiteY31" fmla="*/ 404066 h 1031128"/>
              <a:gd name="connsiteX32" fmla="*/ 342900 w 992140"/>
              <a:gd name="connsiteY32" fmla="*/ 327866 h 1031128"/>
              <a:gd name="connsiteX33" fmla="*/ 361950 w 992140"/>
              <a:gd name="connsiteY33" fmla="*/ 270716 h 1031128"/>
              <a:gd name="connsiteX34" fmla="*/ 419100 w 992140"/>
              <a:gd name="connsiteY34" fmla="*/ 99266 h 1031128"/>
              <a:gd name="connsiteX35" fmla="*/ 609600 w 992140"/>
              <a:gd name="connsiteY35" fmla="*/ 42116 h 1031128"/>
              <a:gd name="connsiteX36" fmla="*/ 762000 w 992140"/>
              <a:gd name="connsiteY36" fmla="*/ 4016 h 103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92140" h="1031128">
                <a:moveTo>
                  <a:pt x="114300" y="1013666"/>
                </a:moveTo>
                <a:cubicBezTo>
                  <a:pt x="115545" y="1008688"/>
                  <a:pt x="142462" y="892738"/>
                  <a:pt x="152400" y="880316"/>
                </a:cubicBezTo>
                <a:cubicBezTo>
                  <a:pt x="166703" y="862438"/>
                  <a:pt x="190500" y="854916"/>
                  <a:pt x="209550" y="842216"/>
                </a:cubicBezTo>
                <a:cubicBezTo>
                  <a:pt x="222250" y="823166"/>
                  <a:pt x="231461" y="801255"/>
                  <a:pt x="247650" y="785066"/>
                </a:cubicBezTo>
                <a:cubicBezTo>
                  <a:pt x="263839" y="768877"/>
                  <a:pt x="290497" y="764844"/>
                  <a:pt x="304800" y="746966"/>
                </a:cubicBezTo>
                <a:cubicBezTo>
                  <a:pt x="317344" y="731286"/>
                  <a:pt x="317500" y="708866"/>
                  <a:pt x="323850" y="689816"/>
                </a:cubicBezTo>
                <a:cubicBezTo>
                  <a:pt x="331465" y="606047"/>
                  <a:pt x="317204" y="480621"/>
                  <a:pt x="381000" y="404066"/>
                </a:cubicBezTo>
                <a:cubicBezTo>
                  <a:pt x="395657" y="386477"/>
                  <a:pt x="419100" y="378666"/>
                  <a:pt x="438150" y="365966"/>
                </a:cubicBezTo>
                <a:cubicBezTo>
                  <a:pt x="450850" y="327866"/>
                  <a:pt x="468374" y="291047"/>
                  <a:pt x="476250" y="251666"/>
                </a:cubicBezTo>
                <a:cubicBezTo>
                  <a:pt x="482600" y="219916"/>
                  <a:pt x="483931" y="186733"/>
                  <a:pt x="495300" y="156416"/>
                </a:cubicBezTo>
                <a:cubicBezTo>
                  <a:pt x="503339" y="134979"/>
                  <a:pt x="513985" y="111400"/>
                  <a:pt x="533400" y="99266"/>
                </a:cubicBezTo>
                <a:cubicBezTo>
                  <a:pt x="567456" y="77981"/>
                  <a:pt x="609600" y="73866"/>
                  <a:pt x="647700" y="61166"/>
                </a:cubicBezTo>
                <a:lnTo>
                  <a:pt x="704850" y="42116"/>
                </a:lnTo>
                <a:lnTo>
                  <a:pt x="762000" y="23066"/>
                </a:lnTo>
                <a:lnTo>
                  <a:pt x="819150" y="4016"/>
                </a:lnTo>
                <a:cubicBezTo>
                  <a:pt x="992140" y="47264"/>
                  <a:pt x="855410" y="4384"/>
                  <a:pt x="666750" y="42116"/>
                </a:cubicBezTo>
                <a:cubicBezTo>
                  <a:pt x="644299" y="46606"/>
                  <a:pt x="628650" y="67516"/>
                  <a:pt x="609600" y="80216"/>
                </a:cubicBezTo>
                <a:cubicBezTo>
                  <a:pt x="500411" y="244000"/>
                  <a:pt x="631320" y="36775"/>
                  <a:pt x="552450" y="194516"/>
                </a:cubicBezTo>
                <a:cubicBezTo>
                  <a:pt x="483717" y="331981"/>
                  <a:pt x="543046" y="160877"/>
                  <a:pt x="476250" y="327866"/>
                </a:cubicBezTo>
                <a:cubicBezTo>
                  <a:pt x="461335" y="365154"/>
                  <a:pt x="438150" y="442166"/>
                  <a:pt x="438150" y="442166"/>
                </a:cubicBezTo>
                <a:cubicBezTo>
                  <a:pt x="444500" y="480266"/>
                  <a:pt x="444986" y="519823"/>
                  <a:pt x="457200" y="556466"/>
                </a:cubicBezTo>
                <a:cubicBezTo>
                  <a:pt x="480142" y="625292"/>
                  <a:pt x="535858" y="601940"/>
                  <a:pt x="457200" y="670766"/>
                </a:cubicBezTo>
                <a:cubicBezTo>
                  <a:pt x="422739" y="700919"/>
                  <a:pt x="381000" y="721566"/>
                  <a:pt x="342900" y="746966"/>
                </a:cubicBezTo>
                <a:cubicBezTo>
                  <a:pt x="323850" y="759666"/>
                  <a:pt x="307470" y="777826"/>
                  <a:pt x="285750" y="785066"/>
                </a:cubicBezTo>
                <a:lnTo>
                  <a:pt x="171450" y="823166"/>
                </a:lnTo>
                <a:cubicBezTo>
                  <a:pt x="158750" y="842216"/>
                  <a:pt x="139929" y="858386"/>
                  <a:pt x="133350" y="880316"/>
                </a:cubicBezTo>
                <a:cubicBezTo>
                  <a:pt x="89570" y="1026248"/>
                  <a:pt x="166687" y="1031128"/>
                  <a:pt x="57150" y="994616"/>
                </a:cubicBezTo>
                <a:cubicBezTo>
                  <a:pt x="50800" y="975566"/>
                  <a:pt x="47080" y="955427"/>
                  <a:pt x="38100" y="937466"/>
                </a:cubicBezTo>
                <a:cubicBezTo>
                  <a:pt x="27861" y="916988"/>
                  <a:pt x="0" y="903211"/>
                  <a:pt x="0" y="880316"/>
                </a:cubicBezTo>
                <a:cubicBezTo>
                  <a:pt x="0" y="837983"/>
                  <a:pt x="69850" y="801999"/>
                  <a:pt x="95250" y="785066"/>
                </a:cubicBezTo>
                <a:cubicBezTo>
                  <a:pt x="240643" y="566977"/>
                  <a:pt x="120913" y="785955"/>
                  <a:pt x="190500" y="461216"/>
                </a:cubicBezTo>
                <a:cubicBezTo>
                  <a:pt x="195297" y="438829"/>
                  <a:pt x="211370" y="419143"/>
                  <a:pt x="228600" y="404066"/>
                </a:cubicBezTo>
                <a:cubicBezTo>
                  <a:pt x="263061" y="373913"/>
                  <a:pt x="342900" y="327866"/>
                  <a:pt x="342900" y="327866"/>
                </a:cubicBezTo>
                <a:cubicBezTo>
                  <a:pt x="349250" y="308816"/>
                  <a:pt x="357594" y="290318"/>
                  <a:pt x="361950" y="270716"/>
                </a:cubicBezTo>
                <a:cubicBezTo>
                  <a:pt x="370919" y="230355"/>
                  <a:pt x="367781" y="131340"/>
                  <a:pt x="419100" y="99266"/>
                </a:cubicBezTo>
                <a:cubicBezTo>
                  <a:pt x="460548" y="73361"/>
                  <a:pt x="558125" y="57559"/>
                  <a:pt x="609600" y="42116"/>
                </a:cubicBezTo>
                <a:cubicBezTo>
                  <a:pt x="749987" y="0"/>
                  <a:pt x="679300" y="4016"/>
                  <a:pt x="762000" y="4016"/>
                </a:cubicBezTo>
              </a:path>
            </a:pathLst>
          </a:cu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Солнце 27"/>
          <p:cNvSpPr/>
          <p:nvPr/>
        </p:nvSpPr>
        <p:spPr>
          <a:xfrm>
            <a:off x="2357422" y="785794"/>
            <a:ext cx="928694" cy="785818"/>
          </a:xfrm>
          <a:prstGeom prst="sun">
            <a:avLst/>
          </a:prstGeom>
          <a:noFill/>
          <a:ln w="127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85786" y="2857496"/>
            <a:ext cx="76438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800000"/>
                </a:solidFill>
              </a:rPr>
              <a:t>Мы проработали детали 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4378" y="4229112"/>
            <a:ext cx="77153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800000"/>
                </a:solidFill>
              </a:rPr>
              <a:t>Мы нарисовали средний план</a:t>
            </a: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1" grpId="1" animBg="1"/>
      <p:bldP spid="20" grpId="0" animBg="1"/>
      <p:bldP spid="23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29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800000"/>
                </a:solidFill>
              </a:rPr>
              <a:t>Набросок  мы сделали, теперь надо раскрасить рисунок</a:t>
            </a: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358246" cy="57864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86847" y="2552700"/>
            <a:ext cx="1366855" cy="431800"/>
          </a:xfrm>
          <a:custGeom>
            <a:avLst/>
            <a:gdLst>
              <a:gd name="connsiteX0" fmla="*/ 1261003 w 1366855"/>
              <a:gd name="connsiteY0" fmla="*/ 38100 h 431800"/>
              <a:gd name="connsiteX1" fmla="*/ 1127653 w 1366855"/>
              <a:gd name="connsiteY1" fmla="*/ 76200 h 431800"/>
              <a:gd name="connsiteX2" fmla="*/ 1013353 w 1366855"/>
              <a:gd name="connsiteY2" fmla="*/ 114300 h 431800"/>
              <a:gd name="connsiteX3" fmla="*/ 956203 w 1366855"/>
              <a:gd name="connsiteY3" fmla="*/ 152400 h 431800"/>
              <a:gd name="connsiteX4" fmla="*/ 1013353 w 1366855"/>
              <a:gd name="connsiteY4" fmla="*/ 190500 h 431800"/>
              <a:gd name="connsiteX5" fmla="*/ 918103 w 1366855"/>
              <a:gd name="connsiteY5" fmla="*/ 361950 h 431800"/>
              <a:gd name="connsiteX6" fmla="*/ 270403 w 1366855"/>
              <a:gd name="connsiteY6" fmla="*/ 381000 h 431800"/>
              <a:gd name="connsiteX7" fmla="*/ 156103 w 1366855"/>
              <a:gd name="connsiteY7" fmla="*/ 419100 h 431800"/>
              <a:gd name="connsiteX8" fmla="*/ 41803 w 1366855"/>
              <a:gd name="connsiteY8" fmla="*/ 381000 h 431800"/>
              <a:gd name="connsiteX9" fmla="*/ 3703 w 1366855"/>
              <a:gd name="connsiteY9" fmla="*/ 323850 h 431800"/>
              <a:gd name="connsiteX10" fmla="*/ 22753 w 1366855"/>
              <a:gd name="connsiteY10" fmla="*/ 247650 h 431800"/>
              <a:gd name="connsiteX11" fmla="*/ 79903 w 1366855"/>
              <a:gd name="connsiteY11" fmla="*/ 133350 h 431800"/>
              <a:gd name="connsiteX12" fmla="*/ 137053 w 1366855"/>
              <a:gd name="connsiteY12" fmla="*/ 95250 h 431800"/>
              <a:gd name="connsiteX13" fmla="*/ 175153 w 1366855"/>
              <a:gd name="connsiteY13" fmla="*/ 38100 h 431800"/>
              <a:gd name="connsiteX14" fmla="*/ 289453 w 1366855"/>
              <a:gd name="connsiteY14" fmla="*/ 0 h 431800"/>
              <a:gd name="connsiteX15" fmla="*/ 860953 w 1366855"/>
              <a:gd name="connsiteY15" fmla="*/ 38100 h 431800"/>
              <a:gd name="connsiteX16" fmla="*/ 1070503 w 1366855"/>
              <a:gd name="connsiteY16" fmla="*/ 19050 h 431800"/>
              <a:gd name="connsiteX17" fmla="*/ 1184803 w 1366855"/>
              <a:gd name="connsiteY17" fmla="*/ 381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66855" h="431800">
                <a:moveTo>
                  <a:pt x="1261003" y="38100"/>
                </a:moveTo>
                <a:cubicBezTo>
                  <a:pt x="1068939" y="102121"/>
                  <a:pt x="1366855" y="4439"/>
                  <a:pt x="1127653" y="76200"/>
                </a:cubicBezTo>
                <a:cubicBezTo>
                  <a:pt x="1089186" y="87740"/>
                  <a:pt x="1046769" y="92023"/>
                  <a:pt x="1013353" y="114300"/>
                </a:cubicBezTo>
                <a:lnTo>
                  <a:pt x="956203" y="152400"/>
                </a:lnTo>
                <a:cubicBezTo>
                  <a:pt x="975253" y="165100"/>
                  <a:pt x="999050" y="172622"/>
                  <a:pt x="1013353" y="190500"/>
                </a:cubicBezTo>
                <a:cubicBezTo>
                  <a:pt x="1062475" y="251903"/>
                  <a:pt x="1011630" y="359199"/>
                  <a:pt x="918103" y="361950"/>
                </a:cubicBezTo>
                <a:lnTo>
                  <a:pt x="270403" y="381000"/>
                </a:lnTo>
                <a:cubicBezTo>
                  <a:pt x="232303" y="393700"/>
                  <a:pt x="194203" y="431800"/>
                  <a:pt x="156103" y="419100"/>
                </a:cubicBezTo>
                <a:lnTo>
                  <a:pt x="41803" y="381000"/>
                </a:lnTo>
                <a:cubicBezTo>
                  <a:pt x="29103" y="361950"/>
                  <a:pt x="6941" y="346515"/>
                  <a:pt x="3703" y="323850"/>
                </a:cubicBezTo>
                <a:cubicBezTo>
                  <a:pt x="0" y="297931"/>
                  <a:pt x="15560" y="272824"/>
                  <a:pt x="22753" y="247650"/>
                </a:cubicBezTo>
                <a:cubicBezTo>
                  <a:pt x="35148" y="204267"/>
                  <a:pt x="46507" y="166746"/>
                  <a:pt x="79903" y="133350"/>
                </a:cubicBezTo>
                <a:cubicBezTo>
                  <a:pt x="96092" y="117161"/>
                  <a:pt x="118003" y="107950"/>
                  <a:pt x="137053" y="95250"/>
                </a:cubicBezTo>
                <a:cubicBezTo>
                  <a:pt x="149753" y="76200"/>
                  <a:pt x="155738" y="50234"/>
                  <a:pt x="175153" y="38100"/>
                </a:cubicBezTo>
                <a:cubicBezTo>
                  <a:pt x="209209" y="16815"/>
                  <a:pt x="289453" y="0"/>
                  <a:pt x="289453" y="0"/>
                </a:cubicBezTo>
                <a:cubicBezTo>
                  <a:pt x="466660" y="177207"/>
                  <a:pt x="327700" y="66166"/>
                  <a:pt x="860953" y="38100"/>
                </a:cubicBezTo>
                <a:cubicBezTo>
                  <a:pt x="930994" y="34414"/>
                  <a:pt x="1000653" y="25400"/>
                  <a:pt x="1070503" y="19050"/>
                </a:cubicBezTo>
                <a:lnTo>
                  <a:pt x="1184803" y="38100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2608" y="269266"/>
            <a:ext cx="8467115" cy="25237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6005" y="1762362"/>
            <a:ext cx="8463738" cy="4638943"/>
          </a:xfrm>
          <a:custGeom>
            <a:avLst/>
            <a:gdLst>
              <a:gd name="connsiteX0" fmla="*/ 114300 w 8463738"/>
              <a:gd name="connsiteY0" fmla="*/ 366959 h 4367459"/>
              <a:gd name="connsiteX1" fmla="*/ 685800 w 8463738"/>
              <a:gd name="connsiteY1" fmla="*/ 347909 h 4367459"/>
              <a:gd name="connsiteX2" fmla="*/ 800100 w 8463738"/>
              <a:gd name="connsiteY2" fmla="*/ 366959 h 4367459"/>
              <a:gd name="connsiteX3" fmla="*/ 857250 w 8463738"/>
              <a:gd name="connsiteY3" fmla="*/ 386009 h 4367459"/>
              <a:gd name="connsiteX4" fmla="*/ 1028700 w 8463738"/>
              <a:gd name="connsiteY4" fmla="*/ 405059 h 4367459"/>
              <a:gd name="connsiteX5" fmla="*/ 1447800 w 8463738"/>
              <a:gd name="connsiteY5" fmla="*/ 462209 h 4367459"/>
              <a:gd name="connsiteX6" fmla="*/ 1828800 w 8463738"/>
              <a:gd name="connsiteY6" fmla="*/ 500309 h 4367459"/>
              <a:gd name="connsiteX7" fmla="*/ 1885950 w 8463738"/>
              <a:gd name="connsiteY7" fmla="*/ 519359 h 4367459"/>
              <a:gd name="connsiteX8" fmla="*/ 1981200 w 8463738"/>
              <a:gd name="connsiteY8" fmla="*/ 538409 h 4367459"/>
              <a:gd name="connsiteX9" fmla="*/ 2286000 w 8463738"/>
              <a:gd name="connsiteY9" fmla="*/ 557459 h 4367459"/>
              <a:gd name="connsiteX10" fmla="*/ 2343150 w 8463738"/>
              <a:gd name="connsiteY10" fmla="*/ 576509 h 4367459"/>
              <a:gd name="connsiteX11" fmla="*/ 3238500 w 8463738"/>
              <a:gd name="connsiteY11" fmla="*/ 576509 h 4367459"/>
              <a:gd name="connsiteX12" fmla="*/ 3352800 w 8463738"/>
              <a:gd name="connsiteY12" fmla="*/ 519359 h 4367459"/>
              <a:gd name="connsiteX13" fmla="*/ 3409950 w 8463738"/>
              <a:gd name="connsiteY13" fmla="*/ 500309 h 4367459"/>
              <a:gd name="connsiteX14" fmla="*/ 4457700 w 8463738"/>
              <a:gd name="connsiteY14" fmla="*/ 481259 h 4367459"/>
              <a:gd name="connsiteX15" fmla="*/ 4514850 w 8463738"/>
              <a:gd name="connsiteY15" fmla="*/ 443159 h 4367459"/>
              <a:gd name="connsiteX16" fmla="*/ 4591050 w 8463738"/>
              <a:gd name="connsiteY16" fmla="*/ 366959 h 4367459"/>
              <a:gd name="connsiteX17" fmla="*/ 4648200 w 8463738"/>
              <a:gd name="connsiteY17" fmla="*/ 347909 h 4367459"/>
              <a:gd name="connsiteX18" fmla="*/ 4762500 w 8463738"/>
              <a:gd name="connsiteY18" fmla="*/ 271709 h 4367459"/>
              <a:gd name="connsiteX19" fmla="*/ 4876800 w 8463738"/>
              <a:gd name="connsiteY19" fmla="*/ 233609 h 4367459"/>
              <a:gd name="connsiteX20" fmla="*/ 4933950 w 8463738"/>
              <a:gd name="connsiteY20" fmla="*/ 214559 h 4367459"/>
              <a:gd name="connsiteX21" fmla="*/ 5048250 w 8463738"/>
              <a:gd name="connsiteY21" fmla="*/ 157409 h 4367459"/>
              <a:gd name="connsiteX22" fmla="*/ 5219700 w 8463738"/>
              <a:gd name="connsiteY22" fmla="*/ 138359 h 4367459"/>
              <a:gd name="connsiteX23" fmla="*/ 5886450 w 8463738"/>
              <a:gd name="connsiteY23" fmla="*/ 100259 h 4367459"/>
              <a:gd name="connsiteX24" fmla="*/ 6724650 w 8463738"/>
              <a:gd name="connsiteY24" fmla="*/ 100259 h 4367459"/>
              <a:gd name="connsiteX25" fmla="*/ 7200900 w 8463738"/>
              <a:gd name="connsiteY25" fmla="*/ 138359 h 4367459"/>
              <a:gd name="connsiteX26" fmla="*/ 7296150 w 8463738"/>
              <a:gd name="connsiteY26" fmla="*/ 157409 h 4367459"/>
              <a:gd name="connsiteX27" fmla="*/ 7372350 w 8463738"/>
              <a:gd name="connsiteY27" fmla="*/ 176459 h 4367459"/>
              <a:gd name="connsiteX28" fmla="*/ 7562850 w 8463738"/>
              <a:gd name="connsiteY28" fmla="*/ 195509 h 4367459"/>
              <a:gd name="connsiteX29" fmla="*/ 7639050 w 8463738"/>
              <a:gd name="connsiteY29" fmla="*/ 214559 h 4367459"/>
              <a:gd name="connsiteX30" fmla="*/ 7810500 w 8463738"/>
              <a:gd name="connsiteY30" fmla="*/ 252659 h 4367459"/>
              <a:gd name="connsiteX31" fmla="*/ 7962900 w 8463738"/>
              <a:gd name="connsiteY31" fmla="*/ 347909 h 4367459"/>
              <a:gd name="connsiteX32" fmla="*/ 8020050 w 8463738"/>
              <a:gd name="connsiteY32" fmla="*/ 366959 h 4367459"/>
              <a:gd name="connsiteX33" fmla="*/ 8077200 w 8463738"/>
              <a:gd name="connsiteY33" fmla="*/ 405059 h 4367459"/>
              <a:gd name="connsiteX34" fmla="*/ 8134350 w 8463738"/>
              <a:gd name="connsiteY34" fmla="*/ 424109 h 4367459"/>
              <a:gd name="connsiteX35" fmla="*/ 8191500 w 8463738"/>
              <a:gd name="connsiteY35" fmla="*/ 462209 h 4367459"/>
              <a:gd name="connsiteX36" fmla="*/ 8362950 w 8463738"/>
              <a:gd name="connsiteY36" fmla="*/ 500309 h 4367459"/>
              <a:gd name="connsiteX37" fmla="*/ 8343900 w 8463738"/>
              <a:gd name="connsiteY37" fmla="*/ 557459 h 4367459"/>
              <a:gd name="connsiteX38" fmla="*/ 8401050 w 8463738"/>
              <a:gd name="connsiteY38" fmla="*/ 633659 h 4367459"/>
              <a:gd name="connsiteX39" fmla="*/ 8458200 w 8463738"/>
              <a:gd name="connsiteY39" fmla="*/ 747959 h 4367459"/>
              <a:gd name="connsiteX40" fmla="*/ 8439150 w 8463738"/>
              <a:gd name="connsiteY40" fmla="*/ 1452809 h 4367459"/>
              <a:gd name="connsiteX41" fmla="*/ 8420100 w 8463738"/>
              <a:gd name="connsiteY41" fmla="*/ 1509959 h 4367459"/>
              <a:gd name="connsiteX42" fmla="*/ 8401050 w 8463738"/>
              <a:gd name="connsiteY42" fmla="*/ 1681409 h 4367459"/>
              <a:gd name="connsiteX43" fmla="*/ 8439150 w 8463738"/>
              <a:gd name="connsiteY43" fmla="*/ 2748209 h 4367459"/>
              <a:gd name="connsiteX44" fmla="*/ 8458200 w 8463738"/>
              <a:gd name="connsiteY44" fmla="*/ 3072059 h 4367459"/>
              <a:gd name="connsiteX45" fmla="*/ 8439150 w 8463738"/>
              <a:gd name="connsiteY45" fmla="*/ 4291259 h 4367459"/>
              <a:gd name="connsiteX46" fmla="*/ 8382000 w 8463738"/>
              <a:gd name="connsiteY46" fmla="*/ 4329359 h 4367459"/>
              <a:gd name="connsiteX47" fmla="*/ 6572250 w 8463738"/>
              <a:gd name="connsiteY47" fmla="*/ 4348409 h 4367459"/>
              <a:gd name="connsiteX48" fmla="*/ 4324350 w 8463738"/>
              <a:gd name="connsiteY48" fmla="*/ 4367459 h 4367459"/>
              <a:gd name="connsiteX49" fmla="*/ 133350 w 8463738"/>
              <a:gd name="connsiteY49" fmla="*/ 4348409 h 4367459"/>
              <a:gd name="connsiteX50" fmla="*/ 114300 w 8463738"/>
              <a:gd name="connsiteY50" fmla="*/ 4272209 h 4367459"/>
              <a:gd name="connsiteX51" fmla="*/ 57150 w 8463738"/>
              <a:gd name="connsiteY51" fmla="*/ 4215059 h 4367459"/>
              <a:gd name="connsiteX52" fmla="*/ 0 w 8463738"/>
              <a:gd name="connsiteY52" fmla="*/ 4024559 h 4367459"/>
              <a:gd name="connsiteX53" fmla="*/ 19050 w 8463738"/>
              <a:gd name="connsiteY53" fmla="*/ 2614859 h 4367459"/>
              <a:gd name="connsiteX54" fmla="*/ 38100 w 8463738"/>
              <a:gd name="connsiteY54" fmla="*/ 481259 h 4367459"/>
              <a:gd name="connsiteX55" fmla="*/ 57150 w 8463738"/>
              <a:gd name="connsiteY55" fmla="*/ 424109 h 4367459"/>
              <a:gd name="connsiteX56" fmla="*/ 19050 w 8463738"/>
              <a:gd name="connsiteY56" fmla="*/ 443159 h 436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463738" h="4367459">
                <a:moveTo>
                  <a:pt x="114300" y="366959"/>
                </a:moveTo>
                <a:cubicBezTo>
                  <a:pt x="311879" y="235239"/>
                  <a:pt x="165981" y="316405"/>
                  <a:pt x="685800" y="347909"/>
                </a:cubicBezTo>
                <a:cubicBezTo>
                  <a:pt x="724355" y="350246"/>
                  <a:pt x="762394" y="358580"/>
                  <a:pt x="800100" y="366959"/>
                </a:cubicBezTo>
                <a:cubicBezTo>
                  <a:pt x="819702" y="371315"/>
                  <a:pt x="837443" y="382708"/>
                  <a:pt x="857250" y="386009"/>
                </a:cubicBezTo>
                <a:cubicBezTo>
                  <a:pt x="913969" y="395462"/>
                  <a:pt x="971550" y="398709"/>
                  <a:pt x="1028700" y="405059"/>
                </a:cubicBezTo>
                <a:cubicBezTo>
                  <a:pt x="1239574" y="475350"/>
                  <a:pt x="1102917" y="440654"/>
                  <a:pt x="1447800" y="462209"/>
                </a:cubicBezTo>
                <a:cubicBezTo>
                  <a:pt x="1618807" y="519211"/>
                  <a:pt x="1424217" y="459851"/>
                  <a:pt x="1828800" y="500309"/>
                </a:cubicBezTo>
                <a:cubicBezTo>
                  <a:pt x="1848781" y="502307"/>
                  <a:pt x="1866469" y="514489"/>
                  <a:pt x="1885950" y="519359"/>
                </a:cubicBezTo>
                <a:cubicBezTo>
                  <a:pt x="1917362" y="527212"/>
                  <a:pt x="1948967" y="535339"/>
                  <a:pt x="1981200" y="538409"/>
                </a:cubicBezTo>
                <a:cubicBezTo>
                  <a:pt x="2082540" y="548060"/>
                  <a:pt x="2184400" y="551109"/>
                  <a:pt x="2286000" y="557459"/>
                </a:cubicBezTo>
                <a:cubicBezTo>
                  <a:pt x="2305050" y="563809"/>
                  <a:pt x="2323459" y="572571"/>
                  <a:pt x="2343150" y="576509"/>
                </a:cubicBezTo>
                <a:cubicBezTo>
                  <a:pt x="2630280" y="633935"/>
                  <a:pt x="2984722" y="582853"/>
                  <a:pt x="3238500" y="576509"/>
                </a:cubicBezTo>
                <a:cubicBezTo>
                  <a:pt x="3382148" y="528626"/>
                  <a:pt x="3205084" y="593217"/>
                  <a:pt x="3352800" y="519359"/>
                </a:cubicBezTo>
                <a:cubicBezTo>
                  <a:pt x="3370761" y="510379"/>
                  <a:pt x="3389881" y="501001"/>
                  <a:pt x="3409950" y="500309"/>
                </a:cubicBezTo>
                <a:cubicBezTo>
                  <a:pt x="3759050" y="488271"/>
                  <a:pt x="4108450" y="487609"/>
                  <a:pt x="4457700" y="481259"/>
                </a:cubicBezTo>
                <a:cubicBezTo>
                  <a:pt x="4476750" y="468559"/>
                  <a:pt x="4497467" y="458059"/>
                  <a:pt x="4514850" y="443159"/>
                </a:cubicBezTo>
                <a:cubicBezTo>
                  <a:pt x="4542123" y="419782"/>
                  <a:pt x="4561820" y="387838"/>
                  <a:pt x="4591050" y="366959"/>
                </a:cubicBezTo>
                <a:cubicBezTo>
                  <a:pt x="4607390" y="355287"/>
                  <a:pt x="4630647" y="357661"/>
                  <a:pt x="4648200" y="347909"/>
                </a:cubicBezTo>
                <a:cubicBezTo>
                  <a:pt x="4688228" y="325671"/>
                  <a:pt x="4719059" y="286189"/>
                  <a:pt x="4762500" y="271709"/>
                </a:cubicBezTo>
                <a:lnTo>
                  <a:pt x="4876800" y="233609"/>
                </a:lnTo>
                <a:cubicBezTo>
                  <a:pt x="4895850" y="227259"/>
                  <a:pt x="4917242" y="225698"/>
                  <a:pt x="4933950" y="214559"/>
                </a:cubicBezTo>
                <a:cubicBezTo>
                  <a:pt x="4977833" y="185304"/>
                  <a:pt x="4995670" y="166172"/>
                  <a:pt x="5048250" y="157409"/>
                </a:cubicBezTo>
                <a:cubicBezTo>
                  <a:pt x="5104969" y="147956"/>
                  <a:pt x="5162434" y="143565"/>
                  <a:pt x="5219700" y="138359"/>
                </a:cubicBezTo>
                <a:cubicBezTo>
                  <a:pt x="5487680" y="113997"/>
                  <a:pt x="5585813" y="113924"/>
                  <a:pt x="5886450" y="100259"/>
                </a:cubicBezTo>
                <a:cubicBezTo>
                  <a:pt x="6187228" y="0"/>
                  <a:pt x="5968076" y="65869"/>
                  <a:pt x="6724650" y="100259"/>
                </a:cubicBezTo>
                <a:cubicBezTo>
                  <a:pt x="6883743" y="107490"/>
                  <a:pt x="7042150" y="125659"/>
                  <a:pt x="7200900" y="138359"/>
                </a:cubicBezTo>
                <a:cubicBezTo>
                  <a:pt x="7232650" y="144709"/>
                  <a:pt x="7264542" y="150385"/>
                  <a:pt x="7296150" y="157409"/>
                </a:cubicBezTo>
                <a:cubicBezTo>
                  <a:pt x="7321708" y="163089"/>
                  <a:pt x="7346431" y="172756"/>
                  <a:pt x="7372350" y="176459"/>
                </a:cubicBezTo>
                <a:cubicBezTo>
                  <a:pt x="7435525" y="185484"/>
                  <a:pt x="7499350" y="189159"/>
                  <a:pt x="7562850" y="195509"/>
                </a:cubicBezTo>
                <a:cubicBezTo>
                  <a:pt x="7588250" y="201859"/>
                  <a:pt x="7613377" y="209424"/>
                  <a:pt x="7639050" y="214559"/>
                </a:cubicBezTo>
                <a:cubicBezTo>
                  <a:pt x="7717542" y="230257"/>
                  <a:pt x="7745620" y="224853"/>
                  <a:pt x="7810500" y="252659"/>
                </a:cubicBezTo>
                <a:cubicBezTo>
                  <a:pt x="7973393" y="322470"/>
                  <a:pt x="7798806" y="254141"/>
                  <a:pt x="7962900" y="347909"/>
                </a:cubicBezTo>
                <a:cubicBezTo>
                  <a:pt x="7980335" y="357872"/>
                  <a:pt x="8002089" y="357979"/>
                  <a:pt x="8020050" y="366959"/>
                </a:cubicBezTo>
                <a:cubicBezTo>
                  <a:pt x="8040528" y="377198"/>
                  <a:pt x="8056722" y="394820"/>
                  <a:pt x="8077200" y="405059"/>
                </a:cubicBezTo>
                <a:cubicBezTo>
                  <a:pt x="8095161" y="414039"/>
                  <a:pt x="8116389" y="415129"/>
                  <a:pt x="8134350" y="424109"/>
                </a:cubicBezTo>
                <a:cubicBezTo>
                  <a:pt x="8154828" y="434348"/>
                  <a:pt x="8171022" y="451970"/>
                  <a:pt x="8191500" y="462209"/>
                </a:cubicBezTo>
                <a:cubicBezTo>
                  <a:pt x="8238397" y="485657"/>
                  <a:pt x="8319050" y="492992"/>
                  <a:pt x="8362950" y="500309"/>
                </a:cubicBezTo>
                <a:cubicBezTo>
                  <a:pt x="8356600" y="519359"/>
                  <a:pt x="8338383" y="538151"/>
                  <a:pt x="8343900" y="557459"/>
                </a:cubicBezTo>
                <a:cubicBezTo>
                  <a:pt x="8352622" y="587987"/>
                  <a:pt x="8382596" y="607823"/>
                  <a:pt x="8401050" y="633659"/>
                </a:cubicBezTo>
                <a:cubicBezTo>
                  <a:pt x="8447211" y="698285"/>
                  <a:pt x="8434609" y="677186"/>
                  <a:pt x="8458200" y="747959"/>
                </a:cubicBezTo>
                <a:cubicBezTo>
                  <a:pt x="8451850" y="982909"/>
                  <a:pt x="8450887" y="1218066"/>
                  <a:pt x="8439150" y="1452809"/>
                </a:cubicBezTo>
                <a:cubicBezTo>
                  <a:pt x="8438147" y="1472864"/>
                  <a:pt x="8423401" y="1490152"/>
                  <a:pt x="8420100" y="1509959"/>
                </a:cubicBezTo>
                <a:cubicBezTo>
                  <a:pt x="8410647" y="1566678"/>
                  <a:pt x="8407400" y="1624259"/>
                  <a:pt x="8401050" y="1681409"/>
                </a:cubicBezTo>
                <a:cubicBezTo>
                  <a:pt x="8411873" y="2016919"/>
                  <a:pt x="8422997" y="2408994"/>
                  <a:pt x="8439150" y="2748209"/>
                </a:cubicBezTo>
                <a:cubicBezTo>
                  <a:pt x="8444294" y="2856223"/>
                  <a:pt x="8451850" y="2964109"/>
                  <a:pt x="8458200" y="3072059"/>
                </a:cubicBezTo>
                <a:cubicBezTo>
                  <a:pt x="8451850" y="3478459"/>
                  <a:pt x="8463738" y="3885554"/>
                  <a:pt x="8439150" y="4291259"/>
                </a:cubicBezTo>
                <a:cubicBezTo>
                  <a:pt x="8437765" y="4314112"/>
                  <a:pt x="8404885" y="4328658"/>
                  <a:pt x="8382000" y="4329359"/>
                </a:cubicBezTo>
                <a:cubicBezTo>
                  <a:pt x="7778999" y="4347818"/>
                  <a:pt x="7175507" y="4342745"/>
                  <a:pt x="6572250" y="4348409"/>
                </a:cubicBezTo>
                <a:lnTo>
                  <a:pt x="4324350" y="4367459"/>
                </a:lnTo>
                <a:lnTo>
                  <a:pt x="133350" y="4348409"/>
                </a:lnTo>
                <a:cubicBezTo>
                  <a:pt x="107175" y="4347817"/>
                  <a:pt x="127290" y="4294941"/>
                  <a:pt x="114300" y="4272209"/>
                </a:cubicBezTo>
                <a:cubicBezTo>
                  <a:pt x="100934" y="4248818"/>
                  <a:pt x="76200" y="4234109"/>
                  <a:pt x="57150" y="4215059"/>
                </a:cubicBezTo>
                <a:cubicBezTo>
                  <a:pt x="10771" y="4075921"/>
                  <a:pt x="28790" y="4139721"/>
                  <a:pt x="0" y="4024559"/>
                </a:cubicBezTo>
                <a:cubicBezTo>
                  <a:pt x="6350" y="3554659"/>
                  <a:pt x="13997" y="3084775"/>
                  <a:pt x="19050" y="2614859"/>
                </a:cubicBezTo>
                <a:cubicBezTo>
                  <a:pt x="26697" y="1903672"/>
                  <a:pt x="25733" y="1192380"/>
                  <a:pt x="38100" y="481259"/>
                </a:cubicBezTo>
                <a:cubicBezTo>
                  <a:pt x="38449" y="461182"/>
                  <a:pt x="66130" y="442070"/>
                  <a:pt x="57150" y="424109"/>
                </a:cubicBezTo>
                <a:cubicBezTo>
                  <a:pt x="50800" y="411409"/>
                  <a:pt x="31750" y="436809"/>
                  <a:pt x="19050" y="443159"/>
                </a:cubicBezTo>
              </a:path>
            </a:pathLst>
          </a:cu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043498" y="2021151"/>
            <a:ext cx="1012831" cy="657225"/>
          </a:xfrm>
          <a:custGeom>
            <a:avLst/>
            <a:gdLst>
              <a:gd name="connsiteX0" fmla="*/ 41281 w 1012831"/>
              <a:gd name="connsiteY0" fmla="*/ 85725 h 657225"/>
              <a:gd name="connsiteX1" fmla="*/ 60331 w 1012831"/>
              <a:gd name="connsiteY1" fmla="*/ 581025 h 657225"/>
              <a:gd name="connsiteX2" fmla="*/ 98431 w 1012831"/>
              <a:gd name="connsiteY2" fmla="*/ 638175 h 657225"/>
              <a:gd name="connsiteX3" fmla="*/ 155581 w 1012831"/>
              <a:gd name="connsiteY3" fmla="*/ 657225 h 657225"/>
              <a:gd name="connsiteX4" fmla="*/ 917581 w 1012831"/>
              <a:gd name="connsiteY4" fmla="*/ 638175 h 657225"/>
              <a:gd name="connsiteX5" fmla="*/ 974731 w 1012831"/>
              <a:gd name="connsiteY5" fmla="*/ 619125 h 657225"/>
              <a:gd name="connsiteX6" fmla="*/ 1012831 w 1012831"/>
              <a:gd name="connsiteY6" fmla="*/ 561975 h 657225"/>
              <a:gd name="connsiteX7" fmla="*/ 993781 w 1012831"/>
              <a:gd name="connsiteY7" fmla="*/ 390525 h 657225"/>
              <a:gd name="connsiteX8" fmla="*/ 974731 w 1012831"/>
              <a:gd name="connsiteY8" fmla="*/ 333375 h 657225"/>
              <a:gd name="connsiteX9" fmla="*/ 955681 w 1012831"/>
              <a:gd name="connsiteY9" fmla="*/ 257175 h 657225"/>
              <a:gd name="connsiteX10" fmla="*/ 936631 w 1012831"/>
              <a:gd name="connsiteY10" fmla="*/ 142875 h 657225"/>
              <a:gd name="connsiteX11" fmla="*/ 879481 w 1012831"/>
              <a:gd name="connsiteY11" fmla="*/ 123825 h 657225"/>
              <a:gd name="connsiteX12" fmla="*/ 593731 w 1012831"/>
              <a:gd name="connsiteY12" fmla="*/ 104775 h 657225"/>
              <a:gd name="connsiteX13" fmla="*/ 479431 w 1012831"/>
              <a:gd name="connsiteY13" fmla="*/ 66675 h 657225"/>
              <a:gd name="connsiteX14" fmla="*/ 422281 w 1012831"/>
              <a:gd name="connsiteY14" fmla="*/ 47625 h 657225"/>
              <a:gd name="connsiteX15" fmla="*/ 193681 w 1012831"/>
              <a:gd name="connsiteY15" fmla="*/ 66675 h 657225"/>
              <a:gd name="connsiteX16" fmla="*/ 41281 w 1012831"/>
              <a:gd name="connsiteY16" fmla="*/ 857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2831" h="657225">
                <a:moveTo>
                  <a:pt x="41281" y="85725"/>
                </a:moveTo>
                <a:cubicBezTo>
                  <a:pt x="19056" y="171450"/>
                  <a:pt x="43330" y="416680"/>
                  <a:pt x="60331" y="581025"/>
                </a:cubicBezTo>
                <a:cubicBezTo>
                  <a:pt x="62687" y="603799"/>
                  <a:pt x="80553" y="623872"/>
                  <a:pt x="98431" y="638175"/>
                </a:cubicBezTo>
                <a:cubicBezTo>
                  <a:pt x="114111" y="650719"/>
                  <a:pt x="136531" y="650875"/>
                  <a:pt x="155581" y="657225"/>
                </a:cubicBezTo>
                <a:cubicBezTo>
                  <a:pt x="409581" y="650875"/>
                  <a:pt x="663776" y="649980"/>
                  <a:pt x="917581" y="638175"/>
                </a:cubicBezTo>
                <a:cubicBezTo>
                  <a:pt x="937640" y="637242"/>
                  <a:pt x="959051" y="631669"/>
                  <a:pt x="974731" y="619125"/>
                </a:cubicBezTo>
                <a:cubicBezTo>
                  <a:pt x="992609" y="604822"/>
                  <a:pt x="1000131" y="581025"/>
                  <a:pt x="1012831" y="561975"/>
                </a:cubicBezTo>
                <a:cubicBezTo>
                  <a:pt x="1006481" y="504825"/>
                  <a:pt x="1003234" y="447244"/>
                  <a:pt x="993781" y="390525"/>
                </a:cubicBezTo>
                <a:cubicBezTo>
                  <a:pt x="990480" y="370718"/>
                  <a:pt x="980248" y="352683"/>
                  <a:pt x="974731" y="333375"/>
                </a:cubicBezTo>
                <a:cubicBezTo>
                  <a:pt x="967538" y="308201"/>
                  <a:pt x="960816" y="282848"/>
                  <a:pt x="955681" y="257175"/>
                </a:cubicBezTo>
                <a:cubicBezTo>
                  <a:pt x="948106" y="219300"/>
                  <a:pt x="955795" y="176411"/>
                  <a:pt x="936631" y="142875"/>
                </a:cubicBezTo>
                <a:cubicBezTo>
                  <a:pt x="926668" y="125440"/>
                  <a:pt x="899439" y="126043"/>
                  <a:pt x="879481" y="123825"/>
                </a:cubicBezTo>
                <a:cubicBezTo>
                  <a:pt x="784603" y="113283"/>
                  <a:pt x="688981" y="111125"/>
                  <a:pt x="593731" y="104775"/>
                </a:cubicBezTo>
                <a:lnTo>
                  <a:pt x="479431" y="66675"/>
                </a:lnTo>
                <a:lnTo>
                  <a:pt x="422281" y="47625"/>
                </a:lnTo>
                <a:cubicBezTo>
                  <a:pt x="346081" y="53975"/>
                  <a:pt x="269621" y="57741"/>
                  <a:pt x="193681" y="66675"/>
                </a:cubicBezTo>
                <a:cubicBezTo>
                  <a:pt x="0" y="89461"/>
                  <a:pt x="63506" y="0"/>
                  <a:pt x="41281" y="85725"/>
                </a:cubicBez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7289" y="2265889"/>
            <a:ext cx="285752" cy="2000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17694" y="1636356"/>
            <a:ext cx="1459183" cy="685800"/>
          </a:xfrm>
          <a:custGeom>
            <a:avLst/>
            <a:gdLst>
              <a:gd name="connsiteX0" fmla="*/ 228600 w 1459183"/>
              <a:gd name="connsiteY0" fmla="*/ 590550 h 685800"/>
              <a:gd name="connsiteX1" fmla="*/ 114300 w 1459183"/>
              <a:gd name="connsiteY1" fmla="*/ 571500 h 685800"/>
              <a:gd name="connsiteX2" fmla="*/ 0 w 1459183"/>
              <a:gd name="connsiteY2" fmla="*/ 495300 h 685800"/>
              <a:gd name="connsiteX3" fmla="*/ 19050 w 1459183"/>
              <a:gd name="connsiteY3" fmla="*/ 438150 h 685800"/>
              <a:gd name="connsiteX4" fmla="*/ 133350 w 1459183"/>
              <a:gd name="connsiteY4" fmla="*/ 342900 h 685800"/>
              <a:gd name="connsiteX5" fmla="*/ 190500 w 1459183"/>
              <a:gd name="connsiteY5" fmla="*/ 323850 h 685800"/>
              <a:gd name="connsiteX6" fmla="*/ 361950 w 1459183"/>
              <a:gd name="connsiteY6" fmla="*/ 190500 h 685800"/>
              <a:gd name="connsiteX7" fmla="*/ 419100 w 1459183"/>
              <a:gd name="connsiteY7" fmla="*/ 152400 h 685800"/>
              <a:gd name="connsiteX8" fmla="*/ 533400 w 1459183"/>
              <a:gd name="connsiteY8" fmla="*/ 38100 h 685800"/>
              <a:gd name="connsiteX9" fmla="*/ 647700 w 1459183"/>
              <a:gd name="connsiteY9" fmla="*/ 0 h 685800"/>
              <a:gd name="connsiteX10" fmla="*/ 1143000 w 1459183"/>
              <a:gd name="connsiteY10" fmla="*/ 19050 h 685800"/>
              <a:gd name="connsiteX11" fmla="*/ 1200150 w 1459183"/>
              <a:gd name="connsiteY11" fmla="*/ 38100 h 685800"/>
              <a:gd name="connsiteX12" fmla="*/ 1257300 w 1459183"/>
              <a:gd name="connsiteY12" fmla="*/ 76200 h 685800"/>
              <a:gd name="connsiteX13" fmla="*/ 1295400 w 1459183"/>
              <a:gd name="connsiteY13" fmla="*/ 133350 h 685800"/>
              <a:gd name="connsiteX14" fmla="*/ 1314450 w 1459183"/>
              <a:gd name="connsiteY14" fmla="*/ 266700 h 685800"/>
              <a:gd name="connsiteX15" fmla="*/ 1333500 w 1459183"/>
              <a:gd name="connsiteY15" fmla="*/ 323850 h 685800"/>
              <a:gd name="connsiteX16" fmla="*/ 1390650 w 1459183"/>
              <a:gd name="connsiteY16" fmla="*/ 361950 h 685800"/>
              <a:gd name="connsiteX17" fmla="*/ 1409700 w 1459183"/>
              <a:gd name="connsiteY17" fmla="*/ 419100 h 685800"/>
              <a:gd name="connsiteX18" fmla="*/ 1447800 w 1459183"/>
              <a:gd name="connsiteY18" fmla="*/ 476250 h 685800"/>
              <a:gd name="connsiteX19" fmla="*/ 1390650 w 1459183"/>
              <a:gd name="connsiteY19" fmla="*/ 685800 h 685800"/>
              <a:gd name="connsiteX20" fmla="*/ 1200150 w 1459183"/>
              <a:gd name="connsiteY20" fmla="*/ 666750 h 685800"/>
              <a:gd name="connsiteX21" fmla="*/ 990600 w 1459183"/>
              <a:gd name="connsiteY21" fmla="*/ 628650 h 685800"/>
              <a:gd name="connsiteX22" fmla="*/ 876300 w 1459183"/>
              <a:gd name="connsiteY22" fmla="*/ 571500 h 685800"/>
              <a:gd name="connsiteX23" fmla="*/ 762000 w 1459183"/>
              <a:gd name="connsiteY23" fmla="*/ 533400 h 685800"/>
              <a:gd name="connsiteX24" fmla="*/ 342900 w 1459183"/>
              <a:gd name="connsiteY24" fmla="*/ 571500 h 685800"/>
              <a:gd name="connsiteX25" fmla="*/ 285750 w 1459183"/>
              <a:gd name="connsiteY25" fmla="*/ 590550 h 685800"/>
              <a:gd name="connsiteX26" fmla="*/ 133350 w 1459183"/>
              <a:gd name="connsiteY26" fmla="*/ 5715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59183" h="685800">
                <a:moveTo>
                  <a:pt x="228600" y="590550"/>
                </a:moveTo>
                <a:cubicBezTo>
                  <a:pt x="190500" y="584200"/>
                  <a:pt x="149954" y="586356"/>
                  <a:pt x="114300" y="571500"/>
                </a:cubicBezTo>
                <a:cubicBezTo>
                  <a:pt x="72032" y="553888"/>
                  <a:pt x="0" y="495300"/>
                  <a:pt x="0" y="495300"/>
                </a:cubicBezTo>
                <a:cubicBezTo>
                  <a:pt x="6350" y="476250"/>
                  <a:pt x="7911" y="454858"/>
                  <a:pt x="19050" y="438150"/>
                </a:cubicBezTo>
                <a:cubicBezTo>
                  <a:pt x="40116" y="406552"/>
                  <a:pt x="98208" y="360471"/>
                  <a:pt x="133350" y="342900"/>
                </a:cubicBezTo>
                <a:cubicBezTo>
                  <a:pt x="151311" y="333920"/>
                  <a:pt x="172947" y="333602"/>
                  <a:pt x="190500" y="323850"/>
                </a:cubicBezTo>
                <a:cubicBezTo>
                  <a:pt x="363831" y="227555"/>
                  <a:pt x="250879" y="283059"/>
                  <a:pt x="361950" y="190500"/>
                </a:cubicBezTo>
                <a:cubicBezTo>
                  <a:pt x="379539" y="175843"/>
                  <a:pt x="401988" y="167611"/>
                  <a:pt x="419100" y="152400"/>
                </a:cubicBezTo>
                <a:cubicBezTo>
                  <a:pt x="459372" y="116603"/>
                  <a:pt x="482283" y="55139"/>
                  <a:pt x="533400" y="38100"/>
                </a:cubicBezTo>
                <a:lnTo>
                  <a:pt x="647700" y="0"/>
                </a:lnTo>
                <a:cubicBezTo>
                  <a:pt x="812800" y="6350"/>
                  <a:pt x="978169" y="7682"/>
                  <a:pt x="1143000" y="19050"/>
                </a:cubicBezTo>
                <a:cubicBezTo>
                  <a:pt x="1163033" y="20432"/>
                  <a:pt x="1182189" y="29120"/>
                  <a:pt x="1200150" y="38100"/>
                </a:cubicBezTo>
                <a:cubicBezTo>
                  <a:pt x="1220628" y="48339"/>
                  <a:pt x="1238250" y="63500"/>
                  <a:pt x="1257300" y="76200"/>
                </a:cubicBezTo>
                <a:cubicBezTo>
                  <a:pt x="1270000" y="95250"/>
                  <a:pt x="1288821" y="111420"/>
                  <a:pt x="1295400" y="133350"/>
                </a:cubicBezTo>
                <a:cubicBezTo>
                  <a:pt x="1308302" y="176358"/>
                  <a:pt x="1305644" y="222671"/>
                  <a:pt x="1314450" y="266700"/>
                </a:cubicBezTo>
                <a:cubicBezTo>
                  <a:pt x="1318388" y="286391"/>
                  <a:pt x="1320956" y="308170"/>
                  <a:pt x="1333500" y="323850"/>
                </a:cubicBezTo>
                <a:cubicBezTo>
                  <a:pt x="1347803" y="341728"/>
                  <a:pt x="1371600" y="349250"/>
                  <a:pt x="1390650" y="361950"/>
                </a:cubicBezTo>
                <a:cubicBezTo>
                  <a:pt x="1397000" y="381000"/>
                  <a:pt x="1400720" y="401139"/>
                  <a:pt x="1409700" y="419100"/>
                </a:cubicBezTo>
                <a:cubicBezTo>
                  <a:pt x="1419939" y="439578"/>
                  <a:pt x="1445727" y="453449"/>
                  <a:pt x="1447800" y="476250"/>
                </a:cubicBezTo>
                <a:cubicBezTo>
                  <a:pt x="1459183" y="601460"/>
                  <a:pt x="1442268" y="608373"/>
                  <a:pt x="1390650" y="685800"/>
                </a:cubicBezTo>
                <a:lnTo>
                  <a:pt x="1200150" y="666750"/>
                </a:lnTo>
                <a:cubicBezTo>
                  <a:pt x="1108417" y="655958"/>
                  <a:pt x="1070981" y="651616"/>
                  <a:pt x="990600" y="628650"/>
                </a:cubicBezTo>
                <a:cubicBezTo>
                  <a:pt x="844702" y="586965"/>
                  <a:pt x="1026581" y="638292"/>
                  <a:pt x="876300" y="571500"/>
                </a:cubicBezTo>
                <a:cubicBezTo>
                  <a:pt x="839600" y="555189"/>
                  <a:pt x="762000" y="533400"/>
                  <a:pt x="762000" y="533400"/>
                </a:cubicBezTo>
                <a:cubicBezTo>
                  <a:pt x="615478" y="542558"/>
                  <a:pt x="482930" y="540382"/>
                  <a:pt x="342900" y="571500"/>
                </a:cubicBezTo>
                <a:cubicBezTo>
                  <a:pt x="323298" y="575856"/>
                  <a:pt x="304800" y="584200"/>
                  <a:pt x="285750" y="590550"/>
                </a:cubicBezTo>
                <a:lnTo>
                  <a:pt x="133350" y="571500"/>
                </a:lnTo>
              </a:path>
            </a:pathLst>
          </a:cu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500166" y="1500174"/>
            <a:ext cx="190700" cy="276225"/>
          </a:xfrm>
          <a:custGeom>
            <a:avLst/>
            <a:gdLst>
              <a:gd name="connsiteX0" fmla="*/ 38300 w 190700"/>
              <a:gd name="connsiteY0" fmla="*/ 247650 h 276225"/>
              <a:gd name="connsiteX1" fmla="*/ 38300 w 190700"/>
              <a:gd name="connsiteY1" fmla="*/ 38100 h 276225"/>
              <a:gd name="connsiteX2" fmla="*/ 95450 w 190700"/>
              <a:gd name="connsiteY2" fmla="*/ 0 h 276225"/>
              <a:gd name="connsiteX3" fmla="*/ 152600 w 190700"/>
              <a:gd name="connsiteY3" fmla="*/ 19050 h 276225"/>
              <a:gd name="connsiteX4" fmla="*/ 171650 w 190700"/>
              <a:gd name="connsiteY4" fmla="*/ 76200 h 276225"/>
              <a:gd name="connsiteX5" fmla="*/ 190700 w 190700"/>
              <a:gd name="connsiteY5" fmla="*/ 209550 h 276225"/>
              <a:gd name="connsiteX6" fmla="*/ 38300 w 190700"/>
              <a:gd name="connsiteY6" fmla="*/ 24765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00" h="276225">
                <a:moveTo>
                  <a:pt x="38300" y="247650"/>
                </a:moveTo>
                <a:cubicBezTo>
                  <a:pt x="12900" y="219075"/>
                  <a:pt x="0" y="114701"/>
                  <a:pt x="38300" y="38100"/>
                </a:cubicBezTo>
                <a:cubicBezTo>
                  <a:pt x="48539" y="17622"/>
                  <a:pt x="76400" y="12700"/>
                  <a:pt x="95450" y="0"/>
                </a:cubicBezTo>
                <a:cubicBezTo>
                  <a:pt x="114500" y="6350"/>
                  <a:pt x="138401" y="4851"/>
                  <a:pt x="152600" y="19050"/>
                </a:cubicBezTo>
                <a:cubicBezTo>
                  <a:pt x="166799" y="33249"/>
                  <a:pt x="167712" y="56509"/>
                  <a:pt x="171650" y="76200"/>
                </a:cubicBezTo>
                <a:cubicBezTo>
                  <a:pt x="180456" y="120229"/>
                  <a:pt x="184350" y="165100"/>
                  <a:pt x="190700" y="209550"/>
                </a:cubicBezTo>
                <a:cubicBezTo>
                  <a:pt x="107132" y="265262"/>
                  <a:pt x="63700" y="276225"/>
                  <a:pt x="38300" y="24765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905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43372" y="1991924"/>
            <a:ext cx="714380" cy="48577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 flipV="1">
            <a:off x="4357686" y="2143116"/>
            <a:ext cx="285752" cy="1571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985369" y="1552010"/>
            <a:ext cx="1030386" cy="707618"/>
          </a:xfrm>
          <a:custGeom>
            <a:avLst/>
            <a:gdLst>
              <a:gd name="connsiteX0" fmla="*/ 169835 w 1030386"/>
              <a:gd name="connsiteY0" fmla="*/ 647700 h 707618"/>
              <a:gd name="connsiteX1" fmla="*/ 17435 w 1030386"/>
              <a:gd name="connsiteY1" fmla="*/ 628650 h 707618"/>
              <a:gd name="connsiteX2" fmla="*/ 36485 w 1030386"/>
              <a:gd name="connsiteY2" fmla="*/ 571500 h 707618"/>
              <a:gd name="connsiteX3" fmla="*/ 131735 w 1030386"/>
              <a:gd name="connsiteY3" fmla="*/ 476250 h 707618"/>
              <a:gd name="connsiteX4" fmla="*/ 150785 w 1030386"/>
              <a:gd name="connsiteY4" fmla="*/ 361950 h 707618"/>
              <a:gd name="connsiteX5" fmla="*/ 169835 w 1030386"/>
              <a:gd name="connsiteY5" fmla="*/ 266700 h 707618"/>
              <a:gd name="connsiteX6" fmla="*/ 303185 w 1030386"/>
              <a:gd name="connsiteY6" fmla="*/ 171450 h 707618"/>
              <a:gd name="connsiteX7" fmla="*/ 341285 w 1030386"/>
              <a:gd name="connsiteY7" fmla="*/ 114300 h 707618"/>
              <a:gd name="connsiteX8" fmla="*/ 379385 w 1030386"/>
              <a:gd name="connsiteY8" fmla="*/ 0 h 707618"/>
              <a:gd name="connsiteX9" fmla="*/ 550835 w 1030386"/>
              <a:gd name="connsiteY9" fmla="*/ 19050 h 707618"/>
              <a:gd name="connsiteX10" fmla="*/ 665135 w 1030386"/>
              <a:gd name="connsiteY10" fmla="*/ 114300 h 707618"/>
              <a:gd name="connsiteX11" fmla="*/ 722285 w 1030386"/>
              <a:gd name="connsiteY11" fmla="*/ 133350 h 707618"/>
              <a:gd name="connsiteX12" fmla="*/ 779435 w 1030386"/>
              <a:gd name="connsiteY12" fmla="*/ 190500 h 707618"/>
              <a:gd name="connsiteX13" fmla="*/ 817535 w 1030386"/>
              <a:gd name="connsiteY13" fmla="*/ 247650 h 707618"/>
              <a:gd name="connsiteX14" fmla="*/ 874685 w 1030386"/>
              <a:gd name="connsiteY14" fmla="*/ 285750 h 707618"/>
              <a:gd name="connsiteX15" fmla="*/ 950885 w 1030386"/>
              <a:gd name="connsiteY15" fmla="*/ 419100 h 707618"/>
              <a:gd name="connsiteX16" fmla="*/ 1008035 w 1030386"/>
              <a:gd name="connsiteY16" fmla="*/ 438150 h 707618"/>
              <a:gd name="connsiteX17" fmla="*/ 1027085 w 1030386"/>
              <a:gd name="connsiteY17" fmla="*/ 495300 h 707618"/>
              <a:gd name="connsiteX18" fmla="*/ 931835 w 1030386"/>
              <a:gd name="connsiteY18" fmla="*/ 571500 h 707618"/>
              <a:gd name="connsiteX19" fmla="*/ 760385 w 1030386"/>
              <a:gd name="connsiteY19" fmla="*/ 476250 h 707618"/>
              <a:gd name="connsiteX20" fmla="*/ 303185 w 1030386"/>
              <a:gd name="connsiteY20" fmla="*/ 495300 h 707618"/>
              <a:gd name="connsiteX21" fmla="*/ 246035 w 1030386"/>
              <a:gd name="connsiteY21" fmla="*/ 514350 h 707618"/>
              <a:gd name="connsiteX22" fmla="*/ 188885 w 1030386"/>
              <a:gd name="connsiteY22" fmla="*/ 552450 h 707618"/>
              <a:gd name="connsiteX23" fmla="*/ 169835 w 1030386"/>
              <a:gd name="connsiteY23" fmla="*/ 628650 h 707618"/>
              <a:gd name="connsiteX24" fmla="*/ 112685 w 1030386"/>
              <a:gd name="connsiteY24" fmla="*/ 628650 h 70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30386" h="707618">
                <a:moveTo>
                  <a:pt x="169835" y="647700"/>
                </a:moveTo>
                <a:cubicBezTo>
                  <a:pt x="119035" y="641350"/>
                  <a:pt x="61885" y="654050"/>
                  <a:pt x="17435" y="628650"/>
                </a:cubicBezTo>
                <a:cubicBezTo>
                  <a:pt x="0" y="618687"/>
                  <a:pt x="27505" y="589461"/>
                  <a:pt x="36485" y="571500"/>
                </a:cubicBezTo>
                <a:cubicBezTo>
                  <a:pt x="68235" y="508000"/>
                  <a:pt x="74585" y="514350"/>
                  <a:pt x="131735" y="476250"/>
                </a:cubicBezTo>
                <a:cubicBezTo>
                  <a:pt x="138085" y="438150"/>
                  <a:pt x="143875" y="399953"/>
                  <a:pt x="150785" y="361950"/>
                </a:cubicBezTo>
                <a:cubicBezTo>
                  <a:pt x="156577" y="330093"/>
                  <a:pt x="152674" y="294157"/>
                  <a:pt x="169835" y="266700"/>
                </a:cubicBezTo>
                <a:cubicBezTo>
                  <a:pt x="178274" y="253198"/>
                  <a:pt x="281689" y="185781"/>
                  <a:pt x="303185" y="171450"/>
                </a:cubicBezTo>
                <a:cubicBezTo>
                  <a:pt x="315885" y="152400"/>
                  <a:pt x="331986" y="135222"/>
                  <a:pt x="341285" y="114300"/>
                </a:cubicBezTo>
                <a:cubicBezTo>
                  <a:pt x="357596" y="77600"/>
                  <a:pt x="379385" y="0"/>
                  <a:pt x="379385" y="0"/>
                </a:cubicBezTo>
                <a:cubicBezTo>
                  <a:pt x="436535" y="6350"/>
                  <a:pt x="495050" y="5104"/>
                  <a:pt x="550835" y="19050"/>
                </a:cubicBezTo>
                <a:cubicBezTo>
                  <a:pt x="600696" y="31515"/>
                  <a:pt x="626749" y="88709"/>
                  <a:pt x="665135" y="114300"/>
                </a:cubicBezTo>
                <a:cubicBezTo>
                  <a:pt x="681843" y="125439"/>
                  <a:pt x="703235" y="127000"/>
                  <a:pt x="722285" y="133350"/>
                </a:cubicBezTo>
                <a:cubicBezTo>
                  <a:pt x="741335" y="152400"/>
                  <a:pt x="762188" y="169804"/>
                  <a:pt x="779435" y="190500"/>
                </a:cubicBezTo>
                <a:cubicBezTo>
                  <a:pt x="794092" y="208089"/>
                  <a:pt x="801346" y="231461"/>
                  <a:pt x="817535" y="247650"/>
                </a:cubicBezTo>
                <a:cubicBezTo>
                  <a:pt x="833724" y="263839"/>
                  <a:pt x="855635" y="273050"/>
                  <a:pt x="874685" y="285750"/>
                </a:cubicBezTo>
                <a:cubicBezTo>
                  <a:pt x="893676" y="342722"/>
                  <a:pt x="897656" y="374742"/>
                  <a:pt x="950885" y="419100"/>
                </a:cubicBezTo>
                <a:cubicBezTo>
                  <a:pt x="966311" y="431955"/>
                  <a:pt x="988985" y="431800"/>
                  <a:pt x="1008035" y="438150"/>
                </a:cubicBezTo>
                <a:cubicBezTo>
                  <a:pt x="1014385" y="457200"/>
                  <a:pt x="1030386" y="475493"/>
                  <a:pt x="1027085" y="495300"/>
                </a:cubicBezTo>
                <a:cubicBezTo>
                  <a:pt x="1016948" y="556124"/>
                  <a:pt x="976411" y="556641"/>
                  <a:pt x="931835" y="571500"/>
                </a:cubicBezTo>
                <a:cubicBezTo>
                  <a:pt x="800827" y="484161"/>
                  <a:pt x="860976" y="509780"/>
                  <a:pt x="760385" y="476250"/>
                </a:cubicBezTo>
                <a:cubicBezTo>
                  <a:pt x="607985" y="482600"/>
                  <a:pt x="455300" y="484032"/>
                  <a:pt x="303185" y="495300"/>
                </a:cubicBezTo>
                <a:cubicBezTo>
                  <a:pt x="283159" y="496783"/>
                  <a:pt x="263996" y="505370"/>
                  <a:pt x="246035" y="514350"/>
                </a:cubicBezTo>
                <a:cubicBezTo>
                  <a:pt x="225557" y="524589"/>
                  <a:pt x="207935" y="539750"/>
                  <a:pt x="188885" y="552450"/>
                </a:cubicBezTo>
                <a:cubicBezTo>
                  <a:pt x="182535" y="577850"/>
                  <a:pt x="186191" y="608206"/>
                  <a:pt x="169835" y="628650"/>
                </a:cubicBezTo>
                <a:cubicBezTo>
                  <a:pt x="106661" y="707618"/>
                  <a:pt x="112685" y="649468"/>
                  <a:pt x="112685" y="628650"/>
                </a:cubicBezTo>
              </a:path>
            </a:pathLst>
          </a:custGeom>
          <a:solidFill>
            <a:schemeClr val="tx1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500562" y="1500174"/>
            <a:ext cx="174625" cy="293641"/>
          </a:xfrm>
          <a:custGeom>
            <a:avLst/>
            <a:gdLst>
              <a:gd name="connsiteX0" fmla="*/ 3175 w 174625"/>
              <a:gd name="connsiteY0" fmla="*/ 170361 h 293641"/>
              <a:gd name="connsiteX1" fmla="*/ 41275 w 174625"/>
              <a:gd name="connsiteY1" fmla="*/ 113211 h 293641"/>
              <a:gd name="connsiteX2" fmla="*/ 60325 w 174625"/>
              <a:gd name="connsiteY2" fmla="*/ 17961 h 293641"/>
              <a:gd name="connsiteX3" fmla="*/ 155575 w 174625"/>
              <a:gd name="connsiteY3" fmla="*/ 37011 h 293641"/>
              <a:gd name="connsiteX4" fmla="*/ 136525 w 174625"/>
              <a:gd name="connsiteY4" fmla="*/ 113211 h 293641"/>
              <a:gd name="connsiteX5" fmla="*/ 174625 w 174625"/>
              <a:gd name="connsiteY5" fmla="*/ 227511 h 293641"/>
              <a:gd name="connsiteX6" fmla="*/ 155575 w 174625"/>
              <a:gd name="connsiteY6" fmla="*/ 284661 h 293641"/>
              <a:gd name="connsiteX7" fmla="*/ 98425 w 174625"/>
              <a:gd name="connsiteY7" fmla="*/ 265611 h 293641"/>
              <a:gd name="connsiteX8" fmla="*/ 60325 w 174625"/>
              <a:gd name="connsiteY8" fmla="*/ 208461 h 293641"/>
              <a:gd name="connsiteX9" fmla="*/ 3175 w 174625"/>
              <a:gd name="connsiteY9" fmla="*/ 170361 h 29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25" h="293641">
                <a:moveTo>
                  <a:pt x="3175" y="170361"/>
                </a:moveTo>
                <a:cubicBezTo>
                  <a:pt x="0" y="154486"/>
                  <a:pt x="33236" y="134648"/>
                  <a:pt x="41275" y="113211"/>
                </a:cubicBezTo>
                <a:cubicBezTo>
                  <a:pt x="52644" y="82894"/>
                  <a:pt x="33384" y="35922"/>
                  <a:pt x="60325" y="17961"/>
                </a:cubicBezTo>
                <a:cubicBezTo>
                  <a:pt x="87266" y="0"/>
                  <a:pt x="123825" y="30661"/>
                  <a:pt x="155575" y="37011"/>
                </a:cubicBezTo>
                <a:cubicBezTo>
                  <a:pt x="149225" y="62411"/>
                  <a:pt x="133920" y="87159"/>
                  <a:pt x="136525" y="113211"/>
                </a:cubicBezTo>
                <a:cubicBezTo>
                  <a:pt x="140521" y="153173"/>
                  <a:pt x="174625" y="227511"/>
                  <a:pt x="174625" y="227511"/>
                </a:cubicBezTo>
                <a:cubicBezTo>
                  <a:pt x="168275" y="246561"/>
                  <a:pt x="173536" y="275681"/>
                  <a:pt x="155575" y="284661"/>
                </a:cubicBezTo>
                <a:cubicBezTo>
                  <a:pt x="137614" y="293641"/>
                  <a:pt x="114105" y="278155"/>
                  <a:pt x="98425" y="265611"/>
                </a:cubicBezTo>
                <a:cubicBezTo>
                  <a:pt x="80547" y="251308"/>
                  <a:pt x="74062" y="226777"/>
                  <a:pt x="60325" y="208461"/>
                </a:cubicBezTo>
                <a:cubicBezTo>
                  <a:pt x="54937" y="201277"/>
                  <a:pt x="6350" y="186236"/>
                  <a:pt x="3175" y="170361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150502" y="895350"/>
            <a:ext cx="1534329" cy="1162050"/>
          </a:xfrm>
          <a:custGeom>
            <a:avLst/>
            <a:gdLst>
              <a:gd name="connsiteX0" fmla="*/ 126348 w 1534329"/>
              <a:gd name="connsiteY0" fmla="*/ 1162050 h 1162050"/>
              <a:gd name="connsiteX1" fmla="*/ 221598 w 1534329"/>
              <a:gd name="connsiteY1" fmla="*/ 1066800 h 1162050"/>
              <a:gd name="connsiteX2" fmla="*/ 164448 w 1534329"/>
              <a:gd name="connsiteY2" fmla="*/ 1047750 h 1162050"/>
              <a:gd name="connsiteX3" fmla="*/ 278748 w 1534329"/>
              <a:gd name="connsiteY3" fmla="*/ 971550 h 1162050"/>
              <a:gd name="connsiteX4" fmla="*/ 393048 w 1534329"/>
              <a:gd name="connsiteY4" fmla="*/ 895350 h 1162050"/>
              <a:gd name="connsiteX5" fmla="*/ 373998 w 1534329"/>
              <a:gd name="connsiteY5" fmla="*/ 838200 h 1162050"/>
              <a:gd name="connsiteX6" fmla="*/ 393048 w 1534329"/>
              <a:gd name="connsiteY6" fmla="*/ 762000 h 1162050"/>
              <a:gd name="connsiteX7" fmla="*/ 469248 w 1534329"/>
              <a:gd name="connsiteY7" fmla="*/ 876300 h 1162050"/>
              <a:gd name="connsiteX8" fmla="*/ 431148 w 1534329"/>
              <a:gd name="connsiteY8" fmla="*/ 990600 h 1162050"/>
              <a:gd name="connsiteX9" fmla="*/ 469248 w 1534329"/>
              <a:gd name="connsiteY9" fmla="*/ 1104900 h 1162050"/>
              <a:gd name="connsiteX10" fmla="*/ 678798 w 1534329"/>
              <a:gd name="connsiteY10" fmla="*/ 1085850 h 1162050"/>
              <a:gd name="connsiteX11" fmla="*/ 697848 w 1534329"/>
              <a:gd name="connsiteY11" fmla="*/ 876300 h 1162050"/>
              <a:gd name="connsiteX12" fmla="*/ 754998 w 1534329"/>
              <a:gd name="connsiteY12" fmla="*/ 762000 h 1162050"/>
              <a:gd name="connsiteX13" fmla="*/ 735948 w 1534329"/>
              <a:gd name="connsiteY13" fmla="*/ 533400 h 1162050"/>
              <a:gd name="connsiteX14" fmla="*/ 678798 w 1534329"/>
              <a:gd name="connsiteY14" fmla="*/ 457200 h 1162050"/>
              <a:gd name="connsiteX15" fmla="*/ 640698 w 1534329"/>
              <a:gd name="connsiteY15" fmla="*/ 400050 h 1162050"/>
              <a:gd name="connsiteX16" fmla="*/ 659748 w 1534329"/>
              <a:gd name="connsiteY16" fmla="*/ 457200 h 1162050"/>
              <a:gd name="connsiteX17" fmla="*/ 716898 w 1534329"/>
              <a:gd name="connsiteY17" fmla="*/ 495300 h 1162050"/>
              <a:gd name="connsiteX18" fmla="*/ 754998 w 1534329"/>
              <a:gd name="connsiteY18" fmla="*/ 552450 h 1162050"/>
              <a:gd name="connsiteX19" fmla="*/ 774048 w 1534329"/>
              <a:gd name="connsiteY19" fmla="*/ 609600 h 1162050"/>
              <a:gd name="connsiteX20" fmla="*/ 831198 w 1534329"/>
              <a:gd name="connsiteY20" fmla="*/ 438150 h 1162050"/>
              <a:gd name="connsiteX21" fmla="*/ 850248 w 1534329"/>
              <a:gd name="connsiteY21" fmla="*/ 381000 h 1162050"/>
              <a:gd name="connsiteX22" fmla="*/ 869298 w 1534329"/>
              <a:gd name="connsiteY22" fmla="*/ 323850 h 1162050"/>
              <a:gd name="connsiteX23" fmla="*/ 850248 w 1534329"/>
              <a:gd name="connsiteY23" fmla="*/ 514350 h 1162050"/>
              <a:gd name="connsiteX24" fmla="*/ 831198 w 1534329"/>
              <a:gd name="connsiteY24" fmla="*/ 571500 h 1162050"/>
              <a:gd name="connsiteX25" fmla="*/ 812148 w 1534329"/>
              <a:gd name="connsiteY25" fmla="*/ 666750 h 1162050"/>
              <a:gd name="connsiteX26" fmla="*/ 774048 w 1534329"/>
              <a:gd name="connsiteY26" fmla="*/ 723900 h 1162050"/>
              <a:gd name="connsiteX27" fmla="*/ 831198 w 1534329"/>
              <a:gd name="connsiteY27" fmla="*/ 685800 h 1162050"/>
              <a:gd name="connsiteX28" fmla="*/ 793098 w 1534329"/>
              <a:gd name="connsiteY28" fmla="*/ 742950 h 1162050"/>
              <a:gd name="connsiteX29" fmla="*/ 754998 w 1534329"/>
              <a:gd name="connsiteY29" fmla="*/ 857250 h 1162050"/>
              <a:gd name="connsiteX30" fmla="*/ 735948 w 1534329"/>
              <a:gd name="connsiteY30" fmla="*/ 990600 h 1162050"/>
              <a:gd name="connsiteX31" fmla="*/ 754998 w 1534329"/>
              <a:gd name="connsiteY31" fmla="*/ 1047750 h 1162050"/>
              <a:gd name="connsiteX32" fmla="*/ 793098 w 1534329"/>
              <a:gd name="connsiteY32" fmla="*/ 990600 h 1162050"/>
              <a:gd name="connsiteX33" fmla="*/ 850248 w 1534329"/>
              <a:gd name="connsiteY33" fmla="*/ 1066800 h 1162050"/>
              <a:gd name="connsiteX34" fmla="*/ 907398 w 1534329"/>
              <a:gd name="connsiteY34" fmla="*/ 1047750 h 1162050"/>
              <a:gd name="connsiteX35" fmla="*/ 964548 w 1534329"/>
              <a:gd name="connsiteY35" fmla="*/ 1066800 h 1162050"/>
              <a:gd name="connsiteX36" fmla="*/ 1059798 w 1534329"/>
              <a:gd name="connsiteY36" fmla="*/ 971550 h 1162050"/>
              <a:gd name="connsiteX37" fmla="*/ 1116948 w 1534329"/>
              <a:gd name="connsiteY37" fmla="*/ 914400 h 1162050"/>
              <a:gd name="connsiteX38" fmla="*/ 1193148 w 1534329"/>
              <a:gd name="connsiteY38" fmla="*/ 857250 h 1162050"/>
              <a:gd name="connsiteX39" fmla="*/ 1212198 w 1534329"/>
              <a:gd name="connsiteY39" fmla="*/ 800100 h 1162050"/>
              <a:gd name="connsiteX40" fmla="*/ 1174098 w 1534329"/>
              <a:gd name="connsiteY40" fmla="*/ 514350 h 1162050"/>
              <a:gd name="connsiteX41" fmla="*/ 1193148 w 1534329"/>
              <a:gd name="connsiteY41" fmla="*/ 514350 h 1162050"/>
              <a:gd name="connsiteX42" fmla="*/ 1250298 w 1534329"/>
              <a:gd name="connsiteY42" fmla="*/ 476250 h 1162050"/>
              <a:gd name="connsiteX43" fmla="*/ 1288398 w 1534329"/>
              <a:gd name="connsiteY43" fmla="*/ 419100 h 1162050"/>
              <a:gd name="connsiteX44" fmla="*/ 1326498 w 1534329"/>
              <a:gd name="connsiteY44" fmla="*/ 361950 h 1162050"/>
              <a:gd name="connsiteX45" fmla="*/ 1364598 w 1534329"/>
              <a:gd name="connsiteY45" fmla="*/ 247650 h 1162050"/>
              <a:gd name="connsiteX46" fmla="*/ 1440798 w 1534329"/>
              <a:gd name="connsiteY46" fmla="*/ 133350 h 1162050"/>
              <a:gd name="connsiteX47" fmla="*/ 1440798 w 1534329"/>
              <a:gd name="connsiteY47" fmla="*/ 304800 h 1162050"/>
              <a:gd name="connsiteX48" fmla="*/ 1402698 w 1534329"/>
              <a:gd name="connsiteY48" fmla="*/ 247650 h 1162050"/>
              <a:gd name="connsiteX49" fmla="*/ 1345548 w 1534329"/>
              <a:gd name="connsiteY49" fmla="*/ 190500 h 1162050"/>
              <a:gd name="connsiteX50" fmla="*/ 1364598 w 1534329"/>
              <a:gd name="connsiteY50" fmla="*/ 247650 h 1162050"/>
              <a:gd name="connsiteX51" fmla="*/ 1440798 w 1534329"/>
              <a:gd name="connsiteY51" fmla="*/ 114300 h 1162050"/>
              <a:gd name="connsiteX52" fmla="*/ 1478898 w 1534329"/>
              <a:gd name="connsiteY52" fmla="*/ 57150 h 1162050"/>
              <a:gd name="connsiteX53" fmla="*/ 1497948 w 1534329"/>
              <a:gd name="connsiteY53" fmla="*/ 0 h 1162050"/>
              <a:gd name="connsiteX54" fmla="*/ 1497948 w 1534329"/>
              <a:gd name="connsiteY54" fmla="*/ 266700 h 1162050"/>
              <a:gd name="connsiteX55" fmla="*/ 1459848 w 1534329"/>
              <a:gd name="connsiteY55" fmla="*/ 323850 h 1162050"/>
              <a:gd name="connsiteX56" fmla="*/ 1402698 w 1534329"/>
              <a:gd name="connsiteY56" fmla="*/ 342900 h 1162050"/>
              <a:gd name="connsiteX57" fmla="*/ 1345548 w 1534329"/>
              <a:gd name="connsiteY57" fmla="*/ 400050 h 1162050"/>
              <a:gd name="connsiteX58" fmla="*/ 1307448 w 1534329"/>
              <a:gd name="connsiteY58" fmla="*/ 457200 h 1162050"/>
              <a:gd name="connsiteX59" fmla="*/ 1250298 w 1534329"/>
              <a:gd name="connsiteY59" fmla="*/ 438150 h 1162050"/>
              <a:gd name="connsiteX60" fmla="*/ 1193148 w 1534329"/>
              <a:gd name="connsiteY60" fmla="*/ 400050 h 1162050"/>
              <a:gd name="connsiteX61" fmla="*/ 1078848 w 1534329"/>
              <a:gd name="connsiteY61" fmla="*/ 285750 h 1162050"/>
              <a:gd name="connsiteX62" fmla="*/ 1135998 w 1534329"/>
              <a:gd name="connsiteY62" fmla="*/ 323850 h 1162050"/>
              <a:gd name="connsiteX63" fmla="*/ 1174098 w 1534329"/>
              <a:gd name="connsiteY63" fmla="*/ 381000 h 1162050"/>
              <a:gd name="connsiteX64" fmla="*/ 1269348 w 1534329"/>
              <a:gd name="connsiteY64" fmla="*/ 476250 h 1162050"/>
              <a:gd name="connsiteX65" fmla="*/ 1212198 w 1534329"/>
              <a:gd name="connsiteY65" fmla="*/ 590550 h 1162050"/>
              <a:gd name="connsiteX66" fmla="*/ 1250298 w 1534329"/>
              <a:gd name="connsiteY66" fmla="*/ 704850 h 1162050"/>
              <a:gd name="connsiteX67" fmla="*/ 1269348 w 1534329"/>
              <a:gd name="connsiteY67" fmla="*/ 762000 h 1162050"/>
              <a:gd name="connsiteX68" fmla="*/ 1288398 w 1534329"/>
              <a:gd name="connsiteY68" fmla="*/ 704850 h 1162050"/>
              <a:gd name="connsiteX69" fmla="*/ 1364598 w 1534329"/>
              <a:gd name="connsiteY69" fmla="*/ 685800 h 1162050"/>
              <a:gd name="connsiteX70" fmla="*/ 1478898 w 1534329"/>
              <a:gd name="connsiteY70" fmla="*/ 628650 h 1162050"/>
              <a:gd name="connsiteX71" fmla="*/ 1440798 w 1534329"/>
              <a:gd name="connsiteY71" fmla="*/ 685800 h 1162050"/>
              <a:gd name="connsiteX72" fmla="*/ 1383648 w 1534329"/>
              <a:gd name="connsiteY72" fmla="*/ 742950 h 1162050"/>
              <a:gd name="connsiteX73" fmla="*/ 1307448 w 1534329"/>
              <a:gd name="connsiteY73" fmla="*/ 762000 h 1162050"/>
              <a:gd name="connsiteX74" fmla="*/ 1250298 w 1534329"/>
              <a:gd name="connsiteY74" fmla="*/ 781050 h 1162050"/>
              <a:gd name="connsiteX75" fmla="*/ 1250298 w 1534329"/>
              <a:gd name="connsiteY75" fmla="*/ 914400 h 1162050"/>
              <a:gd name="connsiteX76" fmla="*/ 1193148 w 1534329"/>
              <a:gd name="connsiteY76" fmla="*/ 933450 h 1162050"/>
              <a:gd name="connsiteX77" fmla="*/ 1174098 w 1534329"/>
              <a:gd name="connsiteY77" fmla="*/ 990600 h 1162050"/>
              <a:gd name="connsiteX78" fmla="*/ 1193148 w 1534329"/>
              <a:gd name="connsiteY78" fmla="*/ 1047750 h 1162050"/>
              <a:gd name="connsiteX79" fmla="*/ 1135998 w 1534329"/>
              <a:gd name="connsiteY79" fmla="*/ 1066800 h 1162050"/>
              <a:gd name="connsiteX80" fmla="*/ 564498 w 1534329"/>
              <a:gd name="connsiteY80" fmla="*/ 1085850 h 1162050"/>
              <a:gd name="connsiteX81" fmla="*/ 507348 w 1534329"/>
              <a:gd name="connsiteY81" fmla="*/ 1123950 h 1162050"/>
              <a:gd name="connsiteX82" fmla="*/ 393048 w 1534329"/>
              <a:gd name="connsiteY82" fmla="*/ 1162050 h 1162050"/>
              <a:gd name="connsiteX83" fmla="*/ 335898 w 1534329"/>
              <a:gd name="connsiteY83" fmla="*/ 1104900 h 1162050"/>
              <a:gd name="connsiteX84" fmla="*/ 354948 w 1534329"/>
              <a:gd name="connsiteY84" fmla="*/ 1047750 h 1162050"/>
              <a:gd name="connsiteX85" fmla="*/ 278748 w 1534329"/>
              <a:gd name="connsiteY85" fmla="*/ 990600 h 1162050"/>
              <a:gd name="connsiteX86" fmla="*/ 126348 w 1534329"/>
              <a:gd name="connsiteY86" fmla="*/ 952500 h 1162050"/>
              <a:gd name="connsiteX87" fmla="*/ 69198 w 1534329"/>
              <a:gd name="connsiteY87" fmla="*/ 933450 h 1162050"/>
              <a:gd name="connsiteX88" fmla="*/ 12048 w 1534329"/>
              <a:gd name="connsiteY88" fmla="*/ 876300 h 1162050"/>
              <a:gd name="connsiteX89" fmla="*/ 88248 w 1534329"/>
              <a:gd name="connsiteY89" fmla="*/ 895350 h 1162050"/>
              <a:gd name="connsiteX90" fmla="*/ 221598 w 1534329"/>
              <a:gd name="connsiteY90" fmla="*/ 914400 h 1162050"/>
              <a:gd name="connsiteX91" fmla="*/ 259698 w 1534329"/>
              <a:gd name="connsiteY91" fmla="*/ 971550 h 1162050"/>
              <a:gd name="connsiteX92" fmla="*/ 297798 w 1534329"/>
              <a:gd name="connsiteY92" fmla="*/ 1028700 h 1162050"/>
              <a:gd name="connsiteX93" fmla="*/ 393048 w 1534329"/>
              <a:gd name="connsiteY93" fmla="*/ 1123950 h 1162050"/>
              <a:gd name="connsiteX94" fmla="*/ 469248 w 1534329"/>
              <a:gd name="connsiteY94" fmla="*/ 110490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534329" h="1162050">
                <a:moveTo>
                  <a:pt x="126348" y="1162050"/>
                </a:moveTo>
                <a:cubicBezTo>
                  <a:pt x="142677" y="1151164"/>
                  <a:pt x="230669" y="1103086"/>
                  <a:pt x="221598" y="1066800"/>
                </a:cubicBezTo>
                <a:cubicBezTo>
                  <a:pt x="216728" y="1047319"/>
                  <a:pt x="183498" y="1054100"/>
                  <a:pt x="164448" y="1047750"/>
                </a:cubicBezTo>
                <a:cubicBezTo>
                  <a:pt x="202548" y="1022350"/>
                  <a:pt x="246369" y="1003929"/>
                  <a:pt x="278748" y="971550"/>
                </a:cubicBezTo>
                <a:cubicBezTo>
                  <a:pt x="350097" y="900201"/>
                  <a:pt x="310340" y="922919"/>
                  <a:pt x="393048" y="895350"/>
                </a:cubicBezTo>
                <a:cubicBezTo>
                  <a:pt x="386698" y="876300"/>
                  <a:pt x="373998" y="858280"/>
                  <a:pt x="373998" y="838200"/>
                </a:cubicBezTo>
                <a:cubicBezTo>
                  <a:pt x="373998" y="812018"/>
                  <a:pt x="368739" y="752276"/>
                  <a:pt x="393048" y="762000"/>
                </a:cubicBezTo>
                <a:cubicBezTo>
                  <a:pt x="435563" y="779006"/>
                  <a:pt x="469248" y="876300"/>
                  <a:pt x="469248" y="876300"/>
                </a:cubicBezTo>
                <a:cubicBezTo>
                  <a:pt x="456548" y="914400"/>
                  <a:pt x="418448" y="952500"/>
                  <a:pt x="431148" y="990600"/>
                </a:cubicBezTo>
                <a:lnTo>
                  <a:pt x="469248" y="1104900"/>
                </a:lnTo>
                <a:cubicBezTo>
                  <a:pt x="539098" y="1098550"/>
                  <a:pt x="629203" y="1135445"/>
                  <a:pt x="678798" y="1085850"/>
                </a:cubicBezTo>
                <a:cubicBezTo>
                  <a:pt x="728393" y="1036255"/>
                  <a:pt x="687929" y="945733"/>
                  <a:pt x="697848" y="876300"/>
                </a:cubicBezTo>
                <a:cubicBezTo>
                  <a:pt x="705018" y="826110"/>
                  <a:pt x="727560" y="803158"/>
                  <a:pt x="754998" y="762000"/>
                </a:cubicBezTo>
                <a:cubicBezTo>
                  <a:pt x="748648" y="685800"/>
                  <a:pt x="754493" y="607581"/>
                  <a:pt x="735948" y="533400"/>
                </a:cubicBezTo>
                <a:cubicBezTo>
                  <a:pt x="728247" y="502598"/>
                  <a:pt x="697252" y="483036"/>
                  <a:pt x="678798" y="457200"/>
                </a:cubicBezTo>
                <a:cubicBezTo>
                  <a:pt x="665490" y="438569"/>
                  <a:pt x="633458" y="378330"/>
                  <a:pt x="640698" y="400050"/>
                </a:cubicBezTo>
                <a:cubicBezTo>
                  <a:pt x="647048" y="419100"/>
                  <a:pt x="643040" y="446061"/>
                  <a:pt x="659748" y="457200"/>
                </a:cubicBezTo>
                <a:lnTo>
                  <a:pt x="716898" y="495300"/>
                </a:lnTo>
                <a:cubicBezTo>
                  <a:pt x="729598" y="514350"/>
                  <a:pt x="744759" y="531972"/>
                  <a:pt x="754998" y="552450"/>
                </a:cubicBezTo>
                <a:cubicBezTo>
                  <a:pt x="763978" y="570411"/>
                  <a:pt x="759849" y="623799"/>
                  <a:pt x="774048" y="609600"/>
                </a:cubicBezTo>
                <a:lnTo>
                  <a:pt x="831198" y="438150"/>
                </a:lnTo>
                <a:lnTo>
                  <a:pt x="850248" y="381000"/>
                </a:lnTo>
                <a:lnTo>
                  <a:pt x="869298" y="323850"/>
                </a:lnTo>
                <a:cubicBezTo>
                  <a:pt x="862948" y="387350"/>
                  <a:pt x="859952" y="451275"/>
                  <a:pt x="850248" y="514350"/>
                </a:cubicBezTo>
                <a:cubicBezTo>
                  <a:pt x="847195" y="534197"/>
                  <a:pt x="836068" y="552019"/>
                  <a:pt x="831198" y="571500"/>
                </a:cubicBezTo>
                <a:cubicBezTo>
                  <a:pt x="823345" y="602912"/>
                  <a:pt x="823517" y="636433"/>
                  <a:pt x="812148" y="666750"/>
                </a:cubicBezTo>
                <a:cubicBezTo>
                  <a:pt x="804109" y="688187"/>
                  <a:pt x="757859" y="707711"/>
                  <a:pt x="774048" y="723900"/>
                </a:cubicBezTo>
                <a:cubicBezTo>
                  <a:pt x="790237" y="740089"/>
                  <a:pt x="812148" y="698500"/>
                  <a:pt x="831198" y="685800"/>
                </a:cubicBezTo>
                <a:cubicBezTo>
                  <a:pt x="818498" y="704850"/>
                  <a:pt x="802397" y="722028"/>
                  <a:pt x="793098" y="742950"/>
                </a:cubicBezTo>
                <a:cubicBezTo>
                  <a:pt x="776787" y="779650"/>
                  <a:pt x="754998" y="857250"/>
                  <a:pt x="754998" y="857250"/>
                </a:cubicBezTo>
                <a:cubicBezTo>
                  <a:pt x="748648" y="901700"/>
                  <a:pt x="735948" y="945699"/>
                  <a:pt x="735948" y="990600"/>
                </a:cubicBezTo>
                <a:cubicBezTo>
                  <a:pt x="735948" y="1010680"/>
                  <a:pt x="734918" y="1047750"/>
                  <a:pt x="754998" y="1047750"/>
                </a:cubicBezTo>
                <a:cubicBezTo>
                  <a:pt x="777893" y="1047750"/>
                  <a:pt x="780398" y="1009650"/>
                  <a:pt x="793098" y="990600"/>
                </a:cubicBezTo>
                <a:cubicBezTo>
                  <a:pt x="812148" y="1016000"/>
                  <a:pt x="821850" y="1052601"/>
                  <a:pt x="850248" y="1066800"/>
                </a:cubicBezTo>
                <a:cubicBezTo>
                  <a:pt x="868209" y="1075780"/>
                  <a:pt x="887318" y="1047750"/>
                  <a:pt x="907398" y="1047750"/>
                </a:cubicBezTo>
                <a:cubicBezTo>
                  <a:pt x="927478" y="1047750"/>
                  <a:pt x="945498" y="1060450"/>
                  <a:pt x="964548" y="1066800"/>
                </a:cubicBezTo>
                <a:cubicBezTo>
                  <a:pt x="1034398" y="962025"/>
                  <a:pt x="964548" y="1050925"/>
                  <a:pt x="1059798" y="971550"/>
                </a:cubicBezTo>
                <a:cubicBezTo>
                  <a:pt x="1080494" y="954303"/>
                  <a:pt x="1096493" y="931933"/>
                  <a:pt x="1116948" y="914400"/>
                </a:cubicBezTo>
                <a:cubicBezTo>
                  <a:pt x="1141054" y="893737"/>
                  <a:pt x="1167748" y="876300"/>
                  <a:pt x="1193148" y="857250"/>
                </a:cubicBezTo>
                <a:cubicBezTo>
                  <a:pt x="1199498" y="838200"/>
                  <a:pt x="1212198" y="820180"/>
                  <a:pt x="1212198" y="800100"/>
                </a:cubicBezTo>
                <a:cubicBezTo>
                  <a:pt x="1212198" y="613642"/>
                  <a:pt x="1211887" y="627718"/>
                  <a:pt x="1174098" y="514350"/>
                </a:cubicBezTo>
                <a:cubicBezTo>
                  <a:pt x="1137012" y="625609"/>
                  <a:pt x="1156219" y="551279"/>
                  <a:pt x="1193148" y="514350"/>
                </a:cubicBezTo>
                <a:cubicBezTo>
                  <a:pt x="1209337" y="498161"/>
                  <a:pt x="1231248" y="488950"/>
                  <a:pt x="1250298" y="476250"/>
                </a:cubicBezTo>
                <a:cubicBezTo>
                  <a:pt x="1262998" y="457200"/>
                  <a:pt x="1283908" y="441551"/>
                  <a:pt x="1288398" y="419100"/>
                </a:cubicBezTo>
                <a:cubicBezTo>
                  <a:pt x="1324136" y="240411"/>
                  <a:pt x="1290046" y="33878"/>
                  <a:pt x="1326498" y="361950"/>
                </a:cubicBezTo>
                <a:cubicBezTo>
                  <a:pt x="1339198" y="323850"/>
                  <a:pt x="1342321" y="281066"/>
                  <a:pt x="1364598" y="247650"/>
                </a:cubicBezTo>
                <a:lnTo>
                  <a:pt x="1440798" y="133350"/>
                </a:lnTo>
                <a:cubicBezTo>
                  <a:pt x="1457538" y="183569"/>
                  <a:pt x="1491088" y="254510"/>
                  <a:pt x="1440798" y="304800"/>
                </a:cubicBezTo>
                <a:cubicBezTo>
                  <a:pt x="1424609" y="320989"/>
                  <a:pt x="1417355" y="265239"/>
                  <a:pt x="1402698" y="247650"/>
                </a:cubicBezTo>
                <a:cubicBezTo>
                  <a:pt x="1385451" y="226954"/>
                  <a:pt x="1364598" y="209550"/>
                  <a:pt x="1345548" y="190500"/>
                </a:cubicBezTo>
                <a:lnTo>
                  <a:pt x="1364598" y="247650"/>
                </a:lnTo>
                <a:cubicBezTo>
                  <a:pt x="1471464" y="212028"/>
                  <a:pt x="1393302" y="256789"/>
                  <a:pt x="1440798" y="114300"/>
                </a:cubicBezTo>
                <a:cubicBezTo>
                  <a:pt x="1448038" y="92580"/>
                  <a:pt x="1468659" y="77628"/>
                  <a:pt x="1478898" y="57150"/>
                </a:cubicBezTo>
                <a:cubicBezTo>
                  <a:pt x="1487878" y="39189"/>
                  <a:pt x="1491598" y="19050"/>
                  <a:pt x="1497948" y="0"/>
                </a:cubicBezTo>
                <a:cubicBezTo>
                  <a:pt x="1526434" y="113946"/>
                  <a:pt x="1534329" y="109050"/>
                  <a:pt x="1497948" y="266700"/>
                </a:cubicBezTo>
                <a:cubicBezTo>
                  <a:pt x="1492800" y="289009"/>
                  <a:pt x="1477726" y="309547"/>
                  <a:pt x="1459848" y="323850"/>
                </a:cubicBezTo>
                <a:cubicBezTo>
                  <a:pt x="1444168" y="336394"/>
                  <a:pt x="1421748" y="336550"/>
                  <a:pt x="1402698" y="342900"/>
                </a:cubicBezTo>
                <a:cubicBezTo>
                  <a:pt x="1383648" y="361950"/>
                  <a:pt x="1362795" y="379354"/>
                  <a:pt x="1345548" y="400050"/>
                </a:cubicBezTo>
                <a:cubicBezTo>
                  <a:pt x="1330891" y="417639"/>
                  <a:pt x="1328706" y="448697"/>
                  <a:pt x="1307448" y="457200"/>
                </a:cubicBezTo>
                <a:cubicBezTo>
                  <a:pt x="1288804" y="464658"/>
                  <a:pt x="1268259" y="447130"/>
                  <a:pt x="1250298" y="438150"/>
                </a:cubicBezTo>
                <a:cubicBezTo>
                  <a:pt x="1229820" y="427911"/>
                  <a:pt x="1210260" y="415261"/>
                  <a:pt x="1193148" y="400050"/>
                </a:cubicBezTo>
                <a:cubicBezTo>
                  <a:pt x="1152876" y="364253"/>
                  <a:pt x="1034016" y="255862"/>
                  <a:pt x="1078848" y="285750"/>
                </a:cubicBezTo>
                <a:lnTo>
                  <a:pt x="1135998" y="323850"/>
                </a:lnTo>
                <a:cubicBezTo>
                  <a:pt x="1148698" y="342900"/>
                  <a:pt x="1157909" y="364811"/>
                  <a:pt x="1174098" y="381000"/>
                </a:cubicBezTo>
                <a:cubicBezTo>
                  <a:pt x="1301098" y="508000"/>
                  <a:pt x="1167748" y="323850"/>
                  <a:pt x="1269348" y="476250"/>
                </a:cubicBezTo>
                <a:cubicBezTo>
                  <a:pt x="1254367" y="498722"/>
                  <a:pt x="1208442" y="556748"/>
                  <a:pt x="1212198" y="590550"/>
                </a:cubicBezTo>
                <a:cubicBezTo>
                  <a:pt x="1216633" y="630465"/>
                  <a:pt x="1237598" y="666750"/>
                  <a:pt x="1250298" y="704850"/>
                </a:cubicBezTo>
                <a:lnTo>
                  <a:pt x="1269348" y="762000"/>
                </a:lnTo>
                <a:cubicBezTo>
                  <a:pt x="1275698" y="742950"/>
                  <a:pt x="1272718" y="717394"/>
                  <a:pt x="1288398" y="704850"/>
                </a:cubicBezTo>
                <a:cubicBezTo>
                  <a:pt x="1308842" y="688494"/>
                  <a:pt x="1339424" y="692993"/>
                  <a:pt x="1364598" y="685800"/>
                </a:cubicBezTo>
                <a:cubicBezTo>
                  <a:pt x="1433610" y="666082"/>
                  <a:pt x="1416281" y="670395"/>
                  <a:pt x="1478898" y="628650"/>
                </a:cubicBezTo>
                <a:cubicBezTo>
                  <a:pt x="1478898" y="628650"/>
                  <a:pt x="1455455" y="668211"/>
                  <a:pt x="1440798" y="685800"/>
                </a:cubicBezTo>
                <a:cubicBezTo>
                  <a:pt x="1423551" y="706496"/>
                  <a:pt x="1407039" y="729584"/>
                  <a:pt x="1383648" y="742950"/>
                </a:cubicBezTo>
                <a:cubicBezTo>
                  <a:pt x="1360916" y="755940"/>
                  <a:pt x="1332622" y="754807"/>
                  <a:pt x="1307448" y="762000"/>
                </a:cubicBezTo>
                <a:cubicBezTo>
                  <a:pt x="1288140" y="767517"/>
                  <a:pt x="1269348" y="774700"/>
                  <a:pt x="1250298" y="781050"/>
                </a:cubicBezTo>
                <a:cubicBezTo>
                  <a:pt x="1265756" y="827425"/>
                  <a:pt x="1289696" y="865152"/>
                  <a:pt x="1250298" y="914400"/>
                </a:cubicBezTo>
                <a:cubicBezTo>
                  <a:pt x="1237754" y="930080"/>
                  <a:pt x="1212198" y="927100"/>
                  <a:pt x="1193148" y="933450"/>
                </a:cubicBezTo>
                <a:cubicBezTo>
                  <a:pt x="1186798" y="952500"/>
                  <a:pt x="1174098" y="970520"/>
                  <a:pt x="1174098" y="990600"/>
                </a:cubicBezTo>
                <a:cubicBezTo>
                  <a:pt x="1174098" y="1010680"/>
                  <a:pt x="1202128" y="1029789"/>
                  <a:pt x="1193148" y="1047750"/>
                </a:cubicBezTo>
                <a:cubicBezTo>
                  <a:pt x="1184168" y="1065711"/>
                  <a:pt x="1156042" y="1065585"/>
                  <a:pt x="1135998" y="1066800"/>
                </a:cubicBezTo>
                <a:cubicBezTo>
                  <a:pt x="945741" y="1078331"/>
                  <a:pt x="754998" y="1079500"/>
                  <a:pt x="564498" y="1085850"/>
                </a:cubicBezTo>
                <a:cubicBezTo>
                  <a:pt x="545448" y="1098550"/>
                  <a:pt x="528270" y="1114651"/>
                  <a:pt x="507348" y="1123950"/>
                </a:cubicBezTo>
                <a:cubicBezTo>
                  <a:pt x="470648" y="1140261"/>
                  <a:pt x="393048" y="1162050"/>
                  <a:pt x="393048" y="1162050"/>
                </a:cubicBezTo>
                <a:cubicBezTo>
                  <a:pt x="373998" y="1143000"/>
                  <a:pt x="344417" y="1130458"/>
                  <a:pt x="335898" y="1104900"/>
                </a:cubicBezTo>
                <a:cubicBezTo>
                  <a:pt x="329548" y="1085850"/>
                  <a:pt x="363928" y="1065711"/>
                  <a:pt x="354948" y="1047750"/>
                </a:cubicBezTo>
                <a:cubicBezTo>
                  <a:pt x="340749" y="1019352"/>
                  <a:pt x="306315" y="1006352"/>
                  <a:pt x="278748" y="990600"/>
                </a:cubicBezTo>
                <a:cubicBezTo>
                  <a:pt x="244879" y="971246"/>
                  <a:pt x="154219" y="959468"/>
                  <a:pt x="126348" y="952500"/>
                </a:cubicBezTo>
                <a:cubicBezTo>
                  <a:pt x="106867" y="947630"/>
                  <a:pt x="88248" y="939800"/>
                  <a:pt x="69198" y="933450"/>
                </a:cubicBezTo>
                <a:cubicBezTo>
                  <a:pt x="50148" y="914400"/>
                  <a:pt x="0" y="900397"/>
                  <a:pt x="12048" y="876300"/>
                </a:cubicBezTo>
                <a:cubicBezTo>
                  <a:pt x="23757" y="852882"/>
                  <a:pt x="62489" y="890666"/>
                  <a:pt x="88248" y="895350"/>
                </a:cubicBezTo>
                <a:cubicBezTo>
                  <a:pt x="132425" y="903382"/>
                  <a:pt x="177148" y="908050"/>
                  <a:pt x="221598" y="914400"/>
                </a:cubicBezTo>
                <a:lnTo>
                  <a:pt x="259698" y="971550"/>
                </a:lnTo>
                <a:lnTo>
                  <a:pt x="297798" y="1028700"/>
                </a:lnTo>
                <a:cubicBezTo>
                  <a:pt x="331665" y="1079500"/>
                  <a:pt x="333781" y="1098550"/>
                  <a:pt x="393048" y="1123950"/>
                </a:cubicBezTo>
                <a:cubicBezTo>
                  <a:pt x="481569" y="1161887"/>
                  <a:pt x="469248" y="1161514"/>
                  <a:pt x="469248" y="1104900"/>
                </a:cubicBezTo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097178" y="1143000"/>
            <a:ext cx="759925" cy="1391221"/>
          </a:xfrm>
          <a:custGeom>
            <a:avLst/>
            <a:gdLst>
              <a:gd name="connsiteX0" fmla="*/ 427572 w 759925"/>
              <a:gd name="connsiteY0" fmla="*/ 0 h 1391221"/>
              <a:gd name="connsiteX1" fmla="*/ 408522 w 759925"/>
              <a:gd name="connsiteY1" fmla="*/ 247650 h 1391221"/>
              <a:gd name="connsiteX2" fmla="*/ 370422 w 759925"/>
              <a:gd name="connsiteY2" fmla="*/ 304800 h 1391221"/>
              <a:gd name="connsiteX3" fmla="*/ 313272 w 759925"/>
              <a:gd name="connsiteY3" fmla="*/ 419100 h 1391221"/>
              <a:gd name="connsiteX4" fmla="*/ 370422 w 759925"/>
              <a:gd name="connsiteY4" fmla="*/ 438150 h 1391221"/>
              <a:gd name="connsiteX5" fmla="*/ 427572 w 759925"/>
              <a:gd name="connsiteY5" fmla="*/ 419100 h 1391221"/>
              <a:gd name="connsiteX6" fmla="*/ 313272 w 759925"/>
              <a:gd name="connsiteY6" fmla="*/ 533400 h 1391221"/>
              <a:gd name="connsiteX7" fmla="*/ 179922 w 759925"/>
              <a:gd name="connsiteY7" fmla="*/ 723900 h 1391221"/>
              <a:gd name="connsiteX8" fmla="*/ 237072 w 759925"/>
              <a:gd name="connsiteY8" fmla="*/ 742950 h 1391221"/>
              <a:gd name="connsiteX9" fmla="*/ 313272 w 759925"/>
              <a:gd name="connsiteY9" fmla="*/ 762000 h 1391221"/>
              <a:gd name="connsiteX10" fmla="*/ 294222 w 759925"/>
              <a:gd name="connsiteY10" fmla="*/ 838200 h 1391221"/>
              <a:gd name="connsiteX11" fmla="*/ 179922 w 759925"/>
              <a:gd name="connsiteY11" fmla="*/ 952500 h 1391221"/>
              <a:gd name="connsiteX12" fmla="*/ 160872 w 759925"/>
              <a:gd name="connsiteY12" fmla="*/ 1047750 h 1391221"/>
              <a:gd name="connsiteX13" fmla="*/ 160872 w 759925"/>
              <a:gd name="connsiteY13" fmla="*/ 1123950 h 1391221"/>
              <a:gd name="connsiteX14" fmla="*/ 122772 w 759925"/>
              <a:gd name="connsiteY14" fmla="*/ 1181100 h 1391221"/>
              <a:gd name="connsiteX15" fmla="*/ 179922 w 759925"/>
              <a:gd name="connsiteY15" fmla="*/ 1238250 h 1391221"/>
              <a:gd name="connsiteX16" fmla="*/ 141822 w 759925"/>
              <a:gd name="connsiteY16" fmla="*/ 1295400 h 1391221"/>
              <a:gd name="connsiteX17" fmla="*/ 198972 w 759925"/>
              <a:gd name="connsiteY17" fmla="*/ 1276350 h 1391221"/>
              <a:gd name="connsiteX18" fmla="*/ 294222 w 759925"/>
              <a:gd name="connsiteY18" fmla="*/ 1257300 h 1391221"/>
              <a:gd name="connsiteX19" fmla="*/ 408522 w 759925"/>
              <a:gd name="connsiteY19" fmla="*/ 1352550 h 1391221"/>
              <a:gd name="connsiteX20" fmla="*/ 446622 w 759925"/>
              <a:gd name="connsiteY20" fmla="*/ 1276350 h 1391221"/>
              <a:gd name="connsiteX21" fmla="*/ 579972 w 759925"/>
              <a:gd name="connsiteY21" fmla="*/ 1238250 h 1391221"/>
              <a:gd name="connsiteX22" fmla="*/ 637122 w 759925"/>
              <a:gd name="connsiteY22" fmla="*/ 1200150 h 1391221"/>
              <a:gd name="connsiteX23" fmla="*/ 618072 w 759925"/>
              <a:gd name="connsiteY23" fmla="*/ 1143000 h 1391221"/>
              <a:gd name="connsiteX24" fmla="*/ 560922 w 759925"/>
              <a:gd name="connsiteY24" fmla="*/ 1123950 h 1391221"/>
              <a:gd name="connsiteX25" fmla="*/ 713322 w 759925"/>
              <a:gd name="connsiteY25" fmla="*/ 1104900 h 1391221"/>
              <a:gd name="connsiteX26" fmla="*/ 656172 w 759925"/>
              <a:gd name="connsiteY26" fmla="*/ 1009650 h 1391221"/>
              <a:gd name="connsiteX27" fmla="*/ 732372 w 759925"/>
              <a:gd name="connsiteY27" fmla="*/ 990600 h 1391221"/>
              <a:gd name="connsiteX28" fmla="*/ 694272 w 759925"/>
              <a:gd name="connsiteY28" fmla="*/ 933450 h 1391221"/>
              <a:gd name="connsiteX29" fmla="*/ 656172 w 759925"/>
              <a:gd name="connsiteY29" fmla="*/ 838200 h 1391221"/>
              <a:gd name="connsiteX30" fmla="*/ 713322 w 759925"/>
              <a:gd name="connsiteY30" fmla="*/ 819150 h 1391221"/>
              <a:gd name="connsiteX31" fmla="*/ 751422 w 759925"/>
              <a:gd name="connsiteY31" fmla="*/ 762000 h 1391221"/>
              <a:gd name="connsiteX32" fmla="*/ 675222 w 759925"/>
              <a:gd name="connsiteY32" fmla="*/ 723900 h 1391221"/>
              <a:gd name="connsiteX33" fmla="*/ 618072 w 759925"/>
              <a:gd name="connsiteY33" fmla="*/ 685800 h 1391221"/>
              <a:gd name="connsiteX34" fmla="*/ 675222 w 759925"/>
              <a:gd name="connsiteY34" fmla="*/ 628650 h 1391221"/>
              <a:gd name="connsiteX35" fmla="*/ 599022 w 759925"/>
              <a:gd name="connsiteY35" fmla="*/ 552450 h 1391221"/>
              <a:gd name="connsiteX36" fmla="*/ 579972 w 759925"/>
              <a:gd name="connsiteY36" fmla="*/ 495300 h 1391221"/>
              <a:gd name="connsiteX37" fmla="*/ 465672 w 759925"/>
              <a:gd name="connsiteY37" fmla="*/ 381000 h 1391221"/>
              <a:gd name="connsiteX38" fmla="*/ 446622 w 759925"/>
              <a:gd name="connsiteY38" fmla="*/ 323850 h 1391221"/>
              <a:gd name="connsiteX39" fmla="*/ 427572 w 759925"/>
              <a:gd name="connsiteY39" fmla="*/ 190500 h 1391221"/>
              <a:gd name="connsiteX40" fmla="*/ 370422 w 759925"/>
              <a:gd name="connsiteY40" fmla="*/ 152400 h 1391221"/>
              <a:gd name="connsiteX41" fmla="*/ 389472 w 759925"/>
              <a:gd name="connsiteY41" fmla="*/ 171450 h 139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59925" h="1391221">
                <a:moveTo>
                  <a:pt x="427572" y="0"/>
                </a:moveTo>
                <a:cubicBezTo>
                  <a:pt x="421222" y="82550"/>
                  <a:pt x="423780" y="166274"/>
                  <a:pt x="408522" y="247650"/>
                </a:cubicBezTo>
                <a:cubicBezTo>
                  <a:pt x="404303" y="270153"/>
                  <a:pt x="380661" y="284322"/>
                  <a:pt x="370422" y="304800"/>
                </a:cubicBezTo>
                <a:cubicBezTo>
                  <a:pt x="291552" y="462541"/>
                  <a:pt x="422461" y="255316"/>
                  <a:pt x="313272" y="419100"/>
                </a:cubicBezTo>
                <a:cubicBezTo>
                  <a:pt x="332322" y="425450"/>
                  <a:pt x="350342" y="438150"/>
                  <a:pt x="370422" y="438150"/>
                </a:cubicBezTo>
                <a:cubicBezTo>
                  <a:pt x="390502" y="438150"/>
                  <a:pt x="437903" y="401881"/>
                  <a:pt x="427572" y="419100"/>
                </a:cubicBezTo>
                <a:cubicBezTo>
                  <a:pt x="399850" y="465303"/>
                  <a:pt x="343160" y="488568"/>
                  <a:pt x="313272" y="533400"/>
                </a:cubicBezTo>
                <a:cubicBezTo>
                  <a:pt x="219460" y="674118"/>
                  <a:pt x="264546" y="611068"/>
                  <a:pt x="179922" y="723900"/>
                </a:cubicBezTo>
                <a:cubicBezTo>
                  <a:pt x="198972" y="730250"/>
                  <a:pt x="217764" y="737433"/>
                  <a:pt x="237072" y="742950"/>
                </a:cubicBezTo>
                <a:cubicBezTo>
                  <a:pt x="262246" y="750143"/>
                  <a:pt x="299802" y="739549"/>
                  <a:pt x="313272" y="762000"/>
                </a:cubicBezTo>
                <a:cubicBezTo>
                  <a:pt x="326742" y="784451"/>
                  <a:pt x="309236" y="816751"/>
                  <a:pt x="294222" y="838200"/>
                </a:cubicBezTo>
                <a:cubicBezTo>
                  <a:pt x="263323" y="882341"/>
                  <a:pt x="179922" y="952500"/>
                  <a:pt x="179922" y="952500"/>
                </a:cubicBezTo>
                <a:cubicBezTo>
                  <a:pt x="173572" y="984250"/>
                  <a:pt x="176936" y="1019637"/>
                  <a:pt x="160872" y="1047750"/>
                </a:cubicBezTo>
                <a:cubicBezTo>
                  <a:pt x="118831" y="1121322"/>
                  <a:pt x="50513" y="1050378"/>
                  <a:pt x="160872" y="1123950"/>
                </a:cubicBezTo>
                <a:cubicBezTo>
                  <a:pt x="148172" y="1143000"/>
                  <a:pt x="138961" y="1164911"/>
                  <a:pt x="122772" y="1181100"/>
                </a:cubicBezTo>
                <a:cubicBezTo>
                  <a:pt x="58995" y="1244877"/>
                  <a:pt x="0" y="1208263"/>
                  <a:pt x="179922" y="1238250"/>
                </a:cubicBezTo>
                <a:cubicBezTo>
                  <a:pt x="167222" y="1257300"/>
                  <a:pt x="131583" y="1274922"/>
                  <a:pt x="141822" y="1295400"/>
                </a:cubicBezTo>
                <a:cubicBezTo>
                  <a:pt x="150802" y="1313361"/>
                  <a:pt x="179491" y="1281220"/>
                  <a:pt x="198972" y="1276350"/>
                </a:cubicBezTo>
                <a:cubicBezTo>
                  <a:pt x="230384" y="1268497"/>
                  <a:pt x="262472" y="1263650"/>
                  <a:pt x="294222" y="1257300"/>
                </a:cubicBezTo>
                <a:cubicBezTo>
                  <a:pt x="301308" y="1267929"/>
                  <a:pt x="369851" y="1391221"/>
                  <a:pt x="408522" y="1352550"/>
                </a:cubicBezTo>
                <a:cubicBezTo>
                  <a:pt x="488980" y="1272092"/>
                  <a:pt x="294600" y="1225676"/>
                  <a:pt x="446622" y="1276350"/>
                </a:cubicBezTo>
                <a:cubicBezTo>
                  <a:pt x="471037" y="1270246"/>
                  <a:pt x="552643" y="1251915"/>
                  <a:pt x="579972" y="1238250"/>
                </a:cubicBezTo>
                <a:cubicBezTo>
                  <a:pt x="600450" y="1228011"/>
                  <a:pt x="618072" y="1212850"/>
                  <a:pt x="637122" y="1200150"/>
                </a:cubicBezTo>
                <a:cubicBezTo>
                  <a:pt x="630772" y="1181100"/>
                  <a:pt x="632271" y="1157199"/>
                  <a:pt x="618072" y="1143000"/>
                </a:cubicBezTo>
                <a:cubicBezTo>
                  <a:pt x="603873" y="1128801"/>
                  <a:pt x="542278" y="1131408"/>
                  <a:pt x="560922" y="1123950"/>
                </a:cubicBezTo>
                <a:cubicBezTo>
                  <a:pt x="608456" y="1104937"/>
                  <a:pt x="662522" y="1111250"/>
                  <a:pt x="713322" y="1104900"/>
                </a:cubicBezTo>
                <a:cubicBezTo>
                  <a:pt x="593783" y="1025207"/>
                  <a:pt x="550552" y="1039827"/>
                  <a:pt x="656172" y="1009650"/>
                </a:cubicBezTo>
                <a:cubicBezTo>
                  <a:pt x="681346" y="1002457"/>
                  <a:pt x="706972" y="996950"/>
                  <a:pt x="732372" y="990600"/>
                </a:cubicBezTo>
                <a:cubicBezTo>
                  <a:pt x="719672" y="971550"/>
                  <a:pt x="710461" y="949639"/>
                  <a:pt x="694272" y="933450"/>
                </a:cubicBezTo>
                <a:cubicBezTo>
                  <a:pt x="662699" y="901877"/>
                  <a:pt x="592795" y="901577"/>
                  <a:pt x="656172" y="838200"/>
                </a:cubicBezTo>
                <a:cubicBezTo>
                  <a:pt x="670371" y="824001"/>
                  <a:pt x="694272" y="825500"/>
                  <a:pt x="713322" y="819150"/>
                </a:cubicBezTo>
                <a:cubicBezTo>
                  <a:pt x="726022" y="800100"/>
                  <a:pt x="759925" y="783258"/>
                  <a:pt x="751422" y="762000"/>
                </a:cubicBezTo>
                <a:cubicBezTo>
                  <a:pt x="740875" y="735633"/>
                  <a:pt x="699878" y="737989"/>
                  <a:pt x="675222" y="723900"/>
                </a:cubicBezTo>
                <a:cubicBezTo>
                  <a:pt x="655343" y="712541"/>
                  <a:pt x="637122" y="698500"/>
                  <a:pt x="618072" y="685800"/>
                </a:cubicBezTo>
                <a:cubicBezTo>
                  <a:pt x="637122" y="666750"/>
                  <a:pt x="666703" y="654208"/>
                  <a:pt x="675222" y="628650"/>
                </a:cubicBezTo>
                <a:cubicBezTo>
                  <a:pt x="695542" y="567690"/>
                  <a:pt x="629502" y="562610"/>
                  <a:pt x="599022" y="552450"/>
                </a:cubicBezTo>
                <a:cubicBezTo>
                  <a:pt x="592672" y="533400"/>
                  <a:pt x="592300" y="511151"/>
                  <a:pt x="579972" y="495300"/>
                </a:cubicBezTo>
                <a:cubicBezTo>
                  <a:pt x="546892" y="452768"/>
                  <a:pt x="465672" y="381000"/>
                  <a:pt x="465672" y="381000"/>
                </a:cubicBezTo>
                <a:cubicBezTo>
                  <a:pt x="459322" y="361950"/>
                  <a:pt x="450560" y="343541"/>
                  <a:pt x="446622" y="323850"/>
                </a:cubicBezTo>
                <a:cubicBezTo>
                  <a:pt x="437816" y="279821"/>
                  <a:pt x="445808" y="231531"/>
                  <a:pt x="427572" y="190500"/>
                </a:cubicBezTo>
                <a:cubicBezTo>
                  <a:pt x="418273" y="169578"/>
                  <a:pt x="390900" y="162639"/>
                  <a:pt x="370422" y="152400"/>
                </a:cubicBezTo>
                <a:cubicBezTo>
                  <a:pt x="362390" y="148384"/>
                  <a:pt x="383122" y="165100"/>
                  <a:pt x="389472" y="17145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654349" y="1314450"/>
            <a:ext cx="1136681" cy="1413403"/>
          </a:xfrm>
          <a:custGeom>
            <a:avLst/>
            <a:gdLst>
              <a:gd name="connsiteX0" fmla="*/ 594301 w 1136681"/>
              <a:gd name="connsiteY0" fmla="*/ 0 h 1413403"/>
              <a:gd name="connsiteX1" fmla="*/ 575251 w 1136681"/>
              <a:gd name="connsiteY1" fmla="*/ 114300 h 1413403"/>
              <a:gd name="connsiteX2" fmla="*/ 441901 w 1136681"/>
              <a:gd name="connsiteY2" fmla="*/ 285750 h 1413403"/>
              <a:gd name="connsiteX3" fmla="*/ 518101 w 1136681"/>
              <a:gd name="connsiteY3" fmla="*/ 304800 h 1413403"/>
              <a:gd name="connsiteX4" fmla="*/ 422851 w 1136681"/>
              <a:gd name="connsiteY4" fmla="*/ 400050 h 1413403"/>
              <a:gd name="connsiteX5" fmla="*/ 384751 w 1136681"/>
              <a:gd name="connsiteY5" fmla="*/ 457200 h 1413403"/>
              <a:gd name="connsiteX6" fmla="*/ 422851 w 1136681"/>
              <a:gd name="connsiteY6" fmla="*/ 514350 h 1413403"/>
              <a:gd name="connsiteX7" fmla="*/ 365701 w 1136681"/>
              <a:gd name="connsiteY7" fmla="*/ 552450 h 1413403"/>
              <a:gd name="connsiteX8" fmla="*/ 327601 w 1136681"/>
              <a:gd name="connsiteY8" fmla="*/ 609600 h 1413403"/>
              <a:gd name="connsiteX9" fmla="*/ 270451 w 1136681"/>
              <a:gd name="connsiteY9" fmla="*/ 628650 h 1413403"/>
              <a:gd name="connsiteX10" fmla="*/ 327601 w 1136681"/>
              <a:gd name="connsiteY10" fmla="*/ 647700 h 1413403"/>
              <a:gd name="connsiteX11" fmla="*/ 460951 w 1136681"/>
              <a:gd name="connsiteY11" fmla="*/ 666750 h 1413403"/>
              <a:gd name="connsiteX12" fmla="*/ 422851 w 1136681"/>
              <a:gd name="connsiteY12" fmla="*/ 723900 h 1413403"/>
              <a:gd name="connsiteX13" fmla="*/ 308551 w 1136681"/>
              <a:gd name="connsiteY13" fmla="*/ 838200 h 1413403"/>
              <a:gd name="connsiteX14" fmla="*/ 251401 w 1136681"/>
              <a:gd name="connsiteY14" fmla="*/ 895350 h 1413403"/>
              <a:gd name="connsiteX15" fmla="*/ 194251 w 1136681"/>
              <a:gd name="connsiteY15" fmla="*/ 914400 h 1413403"/>
              <a:gd name="connsiteX16" fmla="*/ 289501 w 1136681"/>
              <a:gd name="connsiteY16" fmla="*/ 933450 h 1413403"/>
              <a:gd name="connsiteX17" fmla="*/ 270451 w 1136681"/>
              <a:gd name="connsiteY17" fmla="*/ 990600 h 1413403"/>
              <a:gd name="connsiteX18" fmla="*/ 175201 w 1136681"/>
              <a:gd name="connsiteY18" fmla="*/ 1085850 h 1413403"/>
              <a:gd name="connsiteX19" fmla="*/ 213301 w 1136681"/>
              <a:gd name="connsiteY19" fmla="*/ 1143000 h 1413403"/>
              <a:gd name="connsiteX20" fmla="*/ 79951 w 1136681"/>
              <a:gd name="connsiteY20" fmla="*/ 1333500 h 1413403"/>
              <a:gd name="connsiteX21" fmla="*/ 22801 w 1136681"/>
              <a:gd name="connsiteY21" fmla="*/ 1371600 h 1413403"/>
              <a:gd name="connsiteX22" fmla="*/ 289501 w 1136681"/>
              <a:gd name="connsiteY22" fmla="*/ 1352550 h 1413403"/>
              <a:gd name="connsiteX23" fmla="*/ 346651 w 1136681"/>
              <a:gd name="connsiteY23" fmla="*/ 1371600 h 1413403"/>
              <a:gd name="connsiteX24" fmla="*/ 403801 w 1136681"/>
              <a:gd name="connsiteY24" fmla="*/ 1409700 h 1413403"/>
              <a:gd name="connsiteX25" fmla="*/ 480001 w 1136681"/>
              <a:gd name="connsiteY25" fmla="*/ 1390650 h 1413403"/>
              <a:gd name="connsiteX26" fmla="*/ 460951 w 1136681"/>
              <a:gd name="connsiteY26" fmla="*/ 1333500 h 1413403"/>
              <a:gd name="connsiteX27" fmla="*/ 575251 w 1136681"/>
              <a:gd name="connsiteY27" fmla="*/ 1352550 h 1413403"/>
              <a:gd name="connsiteX28" fmla="*/ 746701 w 1136681"/>
              <a:gd name="connsiteY28" fmla="*/ 1333500 h 1413403"/>
              <a:gd name="connsiteX29" fmla="*/ 956251 w 1136681"/>
              <a:gd name="connsiteY29" fmla="*/ 1333500 h 1413403"/>
              <a:gd name="connsiteX30" fmla="*/ 937201 w 1136681"/>
              <a:gd name="connsiteY30" fmla="*/ 1257300 h 1413403"/>
              <a:gd name="connsiteX31" fmla="*/ 994351 w 1136681"/>
              <a:gd name="connsiteY31" fmla="*/ 1238250 h 1413403"/>
              <a:gd name="connsiteX32" fmla="*/ 1127701 w 1136681"/>
              <a:gd name="connsiteY32" fmla="*/ 1219200 h 1413403"/>
              <a:gd name="connsiteX33" fmla="*/ 1013401 w 1136681"/>
              <a:gd name="connsiteY33" fmla="*/ 1143000 h 1413403"/>
              <a:gd name="connsiteX34" fmla="*/ 975301 w 1136681"/>
              <a:gd name="connsiteY34" fmla="*/ 1085850 h 1413403"/>
              <a:gd name="connsiteX35" fmla="*/ 918151 w 1136681"/>
              <a:gd name="connsiteY35" fmla="*/ 1028700 h 1413403"/>
              <a:gd name="connsiteX36" fmla="*/ 1032451 w 1136681"/>
              <a:gd name="connsiteY36" fmla="*/ 952500 h 1413403"/>
              <a:gd name="connsiteX37" fmla="*/ 1013401 w 1136681"/>
              <a:gd name="connsiteY37" fmla="*/ 895350 h 1413403"/>
              <a:gd name="connsiteX38" fmla="*/ 899101 w 1136681"/>
              <a:gd name="connsiteY38" fmla="*/ 857250 h 1413403"/>
              <a:gd name="connsiteX39" fmla="*/ 841951 w 1136681"/>
              <a:gd name="connsiteY39" fmla="*/ 800100 h 1413403"/>
              <a:gd name="connsiteX40" fmla="*/ 784801 w 1136681"/>
              <a:gd name="connsiteY40" fmla="*/ 762000 h 1413403"/>
              <a:gd name="connsiteX41" fmla="*/ 861001 w 1136681"/>
              <a:gd name="connsiteY41" fmla="*/ 723900 h 1413403"/>
              <a:gd name="connsiteX42" fmla="*/ 880051 w 1136681"/>
              <a:gd name="connsiteY42" fmla="*/ 666750 h 1413403"/>
              <a:gd name="connsiteX43" fmla="*/ 803851 w 1136681"/>
              <a:gd name="connsiteY43" fmla="*/ 590550 h 1413403"/>
              <a:gd name="connsiteX44" fmla="*/ 670501 w 1136681"/>
              <a:gd name="connsiteY44" fmla="*/ 514350 h 1413403"/>
              <a:gd name="connsiteX45" fmla="*/ 727651 w 1136681"/>
              <a:gd name="connsiteY45" fmla="*/ 400050 h 1413403"/>
              <a:gd name="connsiteX46" fmla="*/ 651451 w 1136681"/>
              <a:gd name="connsiteY46" fmla="*/ 342900 h 1413403"/>
              <a:gd name="connsiteX47" fmla="*/ 632401 w 1136681"/>
              <a:gd name="connsiteY47" fmla="*/ 285750 h 1413403"/>
              <a:gd name="connsiteX48" fmla="*/ 575251 w 1136681"/>
              <a:gd name="connsiteY48" fmla="*/ 228600 h 1413403"/>
              <a:gd name="connsiteX49" fmla="*/ 556201 w 1136681"/>
              <a:gd name="connsiteY49" fmla="*/ 209550 h 141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681" h="1413403">
                <a:moveTo>
                  <a:pt x="594301" y="0"/>
                </a:moveTo>
                <a:cubicBezTo>
                  <a:pt x="587951" y="38100"/>
                  <a:pt x="590107" y="78646"/>
                  <a:pt x="575251" y="114300"/>
                </a:cubicBezTo>
                <a:cubicBezTo>
                  <a:pt x="542700" y="192423"/>
                  <a:pt x="496957" y="230694"/>
                  <a:pt x="441901" y="285750"/>
                </a:cubicBezTo>
                <a:cubicBezTo>
                  <a:pt x="467301" y="292100"/>
                  <a:pt x="506392" y="281382"/>
                  <a:pt x="518101" y="304800"/>
                </a:cubicBezTo>
                <a:cubicBezTo>
                  <a:pt x="533976" y="336550"/>
                  <a:pt x="432376" y="393700"/>
                  <a:pt x="422851" y="400050"/>
                </a:cubicBezTo>
                <a:cubicBezTo>
                  <a:pt x="410151" y="419100"/>
                  <a:pt x="402629" y="442897"/>
                  <a:pt x="384751" y="457200"/>
                </a:cubicBezTo>
                <a:cubicBezTo>
                  <a:pt x="330001" y="501000"/>
                  <a:pt x="249625" y="445060"/>
                  <a:pt x="422851" y="514350"/>
                </a:cubicBezTo>
                <a:cubicBezTo>
                  <a:pt x="403801" y="527050"/>
                  <a:pt x="381890" y="536261"/>
                  <a:pt x="365701" y="552450"/>
                </a:cubicBezTo>
                <a:cubicBezTo>
                  <a:pt x="349512" y="568639"/>
                  <a:pt x="345479" y="595297"/>
                  <a:pt x="327601" y="609600"/>
                </a:cubicBezTo>
                <a:cubicBezTo>
                  <a:pt x="311921" y="622144"/>
                  <a:pt x="289501" y="622300"/>
                  <a:pt x="270451" y="628650"/>
                </a:cubicBezTo>
                <a:cubicBezTo>
                  <a:pt x="289501" y="635000"/>
                  <a:pt x="307910" y="643762"/>
                  <a:pt x="327601" y="647700"/>
                </a:cubicBezTo>
                <a:cubicBezTo>
                  <a:pt x="371630" y="656506"/>
                  <a:pt x="425889" y="638700"/>
                  <a:pt x="460951" y="666750"/>
                </a:cubicBezTo>
                <a:cubicBezTo>
                  <a:pt x="478829" y="681053"/>
                  <a:pt x="438062" y="706788"/>
                  <a:pt x="422851" y="723900"/>
                </a:cubicBezTo>
                <a:cubicBezTo>
                  <a:pt x="387054" y="764172"/>
                  <a:pt x="346651" y="800100"/>
                  <a:pt x="308551" y="838200"/>
                </a:cubicBezTo>
                <a:cubicBezTo>
                  <a:pt x="289501" y="857250"/>
                  <a:pt x="276959" y="886831"/>
                  <a:pt x="251401" y="895350"/>
                </a:cubicBezTo>
                <a:lnTo>
                  <a:pt x="194251" y="914400"/>
                </a:lnTo>
                <a:cubicBezTo>
                  <a:pt x="226001" y="920750"/>
                  <a:pt x="266606" y="910555"/>
                  <a:pt x="289501" y="933450"/>
                </a:cubicBezTo>
                <a:cubicBezTo>
                  <a:pt x="303700" y="947649"/>
                  <a:pt x="279431" y="972639"/>
                  <a:pt x="270451" y="990600"/>
                </a:cubicBezTo>
                <a:cubicBezTo>
                  <a:pt x="238701" y="1054100"/>
                  <a:pt x="232351" y="1047750"/>
                  <a:pt x="175201" y="1085850"/>
                </a:cubicBezTo>
                <a:cubicBezTo>
                  <a:pt x="187901" y="1104900"/>
                  <a:pt x="218268" y="1120650"/>
                  <a:pt x="213301" y="1143000"/>
                </a:cubicBezTo>
                <a:cubicBezTo>
                  <a:pt x="211523" y="1151002"/>
                  <a:pt x="100762" y="1312689"/>
                  <a:pt x="79951" y="1333500"/>
                </a:cubicBezTo>
                <a:cubicBezTo>
                  <a:pt x="63762" y="1349689"/>
                  <a:pt x="0" y="1369527"/>
                  <a:pt x="22801" y="1371600"/>
                </a:cubicBezTo>
                <a:cubicBezTo>
                  <a:pt x="111561" y="1379669"/>
                  <a:pt x="200601" y="1358900"/>
                  <a:pt x="289501" y="1352550"/>
                </a:cubicBezTo>
                <a:cubicBezTo>
                  <a:pt x="308551" y="1358900"/>
                  <a:pt x="328690" y="1362620"/>
                  <a:pt x="346651" y="1371600"/>
                </a:cubicBezTo>
                <a:cubicBezTo>
                  <a:pt x="367129" y="1381839"/>
                  <a:pt x="381136" y="1406462"/>
                  <a:pt x="403801" y="1409700"/>
                </a:cubicBezTo>
                <a:cubicBezTo>
                  <a:pt x="429720" y="1413403"/>
                  <a:pt x="454601" y="1397000"/>
                  <a:pt x="480001" y="1390650"/>
                </a:cubicBezTo>
                <a:cubicBezTo>
                  <a:pt x="473651" y="1371600"/>
                  <a:pt x="442307" y="1340958"/>
                  <a:pt x="460951" y="1333500"/>
                </a:cubicBezTo>
                <a:cubicBezTo>
                  <a:pt x="496814" y="1319155"/>
                  <a:pt x="536625" y="1352550"/>
                  <a:pt x="575251" y="1352550"/>
                </a:cubicBezTo>
                <a:cubicBezTo>
                  <a:pt x="632753" y="1352550"/>
                  <a:pt x="689551" y="1339850"/>
                  <a:pt x="746701" y="1333500"/>
                </a:cubicBezTo>
                <a:cubicBezTo>
                  <a:pt x="807271" y="1348642"/>
                  <a:pt x="898494" y="1381631"/>
                  <a:pt x="956251" y="1333500"/>
                </a:cubicBezTo>
                <a:cubicBezTo>
                  <a:pt x="976364" y="1316739"/>
                  <a:pt x="943551" y="1282700"/>
                  <a:pt x="937201" y="1257300"/>
                </a:cubicBezTo>
                <a:cubicBezTo>
                  <a:pt x="956251" y="1250950"/>
                  <a:pt x="974660" y="1242188"/>
                  <a:pt x="994351" y="1238250"/>
                </a:cubicBezTo>
                <a:cubicBezTo>
                  <a:pt x="1038380" y="1229444"/>
                  <a:pt x="1118895" y="1263229"/>
                  <a:pt x="1127701" y="1219200"/>
                </a:cubicBezTo>
                <a:cubicBezTo>
                  <a:pt x="1136681" y="1174299"/>
                  <a:pt x="1013401" y="1143000"/>
                  <a:pt x="1013401" y="1143000"/>
                </a:cubicBezTo>
                <a:cubicBezTo>
                  <a:pt x="1000701" y="1123950"/>
                  <a:pt x="989958" y="1103439"/>
                  <a:pt x="975301" y="1085850"/>
                </a:cubicBezTo>
                <a:cubicBezTo>
                  <a:pt x="958054" y="1065154"/>
                  <a:pt x="918151" y="1055641"/>
                  <a:pt x="918151" y="1028700"/>
                </a:cubicBezTo>
                <a:cubicBezTo>
                  <a:pt x="918151" y="981134"/>
                  <a:pt x="1002923" y="962343"/>
                  <a:pt x="1032451" y="952500"/>
                </a:cubicBezTo>
                <a:cubicBezTo>
                  <a:pt x="1026101" y="933450"/>
                  <a:pt x="1029741" y="907022"/>
                  <a:pt x="1013401" y="895350"/>
                </a:cubicBezTo>
                <a:cubicBezTo>
                  <a:pt x="980721" y="872007"/>
                  <a:pt x="899101" y="857250"/>
                  <a:pt x="899101" y="857250"/>
                </a:cubicBezTo>
                <a:cubicBezTo>
                  <a:pt x="880051" y="838200"/>
                  <a:pt x="862647" y="817347"/>
                  <a:pt x="841951" y="800100"/>
                </a:cubicBezTo>
                <a:cubicBezTo>
                  <a:pt x="824362" y="785443"/>
                  <a:pt x="779248" y="784212"/>
                  <a:pt x="784801" y="762000"/>
                </a:cubicBezTo>
                <a:cubicBezTo>
                  <a:pt x="791689" y="734450"/>
                  <a:pt x="835601" y="736600"/>
                  <a:pt x="861001" y="723900"/>
                </a:cubicBezTo>
                <a:cubicBezTo>
                  <a:pt x="867351" y="704850"/>
                  <a:pt x="887961" y="685207"/>
                  <a:pt x="880051" y="666750"/>
                </a:cubicBezTo>
                <a:cubicBezTo>
                  <a:pt x="865901" y="633733"/>
                  <a:pt x="831124" y="613927"/>
                  <a:pt x="803851" y="590550"/>
                </a:cubicBezTo>
                <a:cubicBezTo>
                  <a:pt x="766154" y="558239"/>
                  <a:pt x="713743" y="535971"/>
                  <a:pt x="670501" y="514350"/>
                </a:cubicBezTo>
                <a:cubicBezTo>
                  <a:pt x="676918" y="504725"/>
                  <a:pt x="738918" y="422584"/>
                  <a:pt x="727651" y="400050"/>
                </a:cubicBezTo>
                <a:cubicBezTo>
                  <a:pt x="713452" y="371652"/>
                  <a:pt x="676851" y="361950"/>
                  <a:pt x="651451" y="342900"/>
                </a:cubicBezTo>
                <a:cubicBezTo>
                  <a:pt x="645101" y="323850"/>
                  <a:pt x="643540" y="302458"/>
                  <a:pt x="632401" y="285750"/>
                </a:cubicBezTo>
                <a:cubicBezTo>
                  <a:pt x="617457" y="263334"/>
                  <a:pt x="594301" y="247650"/>
                  <a:pt x="575251" y="228600"/>
                </a:cubicBezTo>
                <a:lnTo>
                  <a:pt x="556201" y="20955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500166" y="571480"/>
            <a:ext cx="725769" cy="980530"/>
          </a:xfrm>
          <a:custGeom>
            <a:avLst/>
            <a:gdLst>
              <a:gd name="connsiteX0" fmla="*/ 75399 w 725769"/>
              <a:gd name="connsiteY0" fmla="*/ 980530 h 980530"/>
              <a:gd name="connsiteX1" fmla="*/ 94449 w 725769"/>
              <a:gd name="connsiteY1" fmla="*/ 809080 h 980530"/>
              <a:gd name="connsiteX2" fmla="*/ 151599 w 725769"/>
              <a:gd name="connsiteY2" fmla="*/ 790030 h 980530"/>
              <a:gd name="connsiteX3" fmla="*/ 342099 w 725769"/>
              <a:gd name="connsiteY3" fmla="*/ 751930 h 980530"/>
              <a:gd name="connsiteX4" fmla="*/ 399249 w 725769"/>
              <a:gd name="connsiteY4" fmla="*/ 637630 h 980530"/>
              <a:gd name="connsiteX5" fmla="*/ 418299 w 725769"/>
              <a:gd name="connsiteY5" fmla="*/ 504280 h 980530"/>
              <a:gd name="connsiteX6" fmla="*/ 475449 w 725769"/>
              <a:gd name="connsiteY6" fmla="*/ 466180 h 980530"/>
              <a:gd name="connsiteX7" fmla="*/ 494499 w 725769"/>
              <a:gd name="connsiteY7" fmla="*/ 409030 h 980530"/>
              <a:gd name="connsiteX8" fmla="*/ 532599 w 725769"/>
              <a:gd name="connsiteY8" fmla="*/ 351880 h 980530"/>
              <a:gd name="connsiteX9" fmla="*/ 608799 w 725769"/>
              <a:gd name="connsiteY9" fmla="*/ 237580 h 980530"/>
              <a:gd name="connsiteX10" fmla="*/ 646899 w 725769"/>
              <a:gd name="connsiteY10" fmla="*/ 180430 h 980530"/>
              <a:gd name="connsiteX11" fmla="*/ 704049 w 725769"/>
              <a:gd name="connsiteY11" fmla="*/ 66130 h 980530"/>
              <a:gd name="connsiteX12" fmla="*/ 684999 w 725769"/>
              <a:gd name="connsiteY12" fmla="*/ 8980 h 980530"/>
              <a:gd name="connsiteX13" fmla="*/ 627849 w 725769"/>
              <a:gd name="connsiteY13" fmla="*/ 28030 h 980530"/>
              <a:gd name="connsiteX14" fmla="*/ 551649 w 725769"/>
              <a:gd name="connsiteY14" fmla="*/ 47080 h 980530"/>
              <a:gd name="connsiteX15" fmla="*/ 456399 w 725769"/>
              <a:gd name="connsiteY15" fmla="*/ 218530 h 980530"/>
              <a:gd name="connsiteX16" fmla="*/ 437349 w 725769"/>
              <a:gd name="connsiteY16" fmla="*/ 370930 h 980530"/>
              <a:gd name="connsiteX17" fmla="*/ 380199 w 725769"/>
              <a:gd name="connsiteY17" fmla="*/ 466180 h 980530"/>
              <a:gd name="connsiteX18" fmla="*/ 361149 w 725769"/>
              <a:gd name="connsiteY18" fmla="*/ 561430 h 980530"/>
              <a:gd name="connsiteX19" fmla="*/ 284949 w 725769"/>
              <a:gd name="connsiteY19" fmla="*/ 580480 h 980530"/>
              <a:gd name="connsiteX20" fmla="*/ 227799 w 725769"/>
              <a:gd name="connsiteY20" fmla="*/ 637630 h 980530"/>
              <a:gd name="connsiteX21" fmla="*/ 151599 w 725769"/>
              <a:gd name="connsiteY21" fmla="*/ 713830 h 980530"/>
              <a:gd name="connsiteX22" fmla="*/ 132549 w 725769"/>
              <a:gd name="connsiteY22" fmla="*/ 770980 h 980530"/>
              <a:gd name="connsiteX23" fmla="*/ 75399 w 725769"/>
              <a:gd name="connsiteY23" fmla="*/ 828130 h 980530"/>
              <a:gd name="connsiteX24" fmla="*/ 18249 w 725769"/>
              <a:gd name="connsiteY24" fmla="*/ 809080 h 980530"/>
              <a:gd name="connsiteX25" fmla="*/ 94449 w 725769"/>
              <a:gd name="connsiteY25" fmla="*/ 637630 h 980530"/>
              <a:gd name="connsiteX26" fmla="*/ 323049 w 725769"/>
              <a:gd name="connsiteY26" fmla="*/ 580480 h 980530"/>
              <a:gd name="connsiteX27" fmla="*/ 303999 w 725769"/>
              <a:gd name="connsiteY27" fmla="*/ 504280 h 980530"/>
              <a:gd name="connsiteX28" fmla="*/ 303999 w 725769"/>
              <a:gd name="connsiteY28" fmla="*/ 370930 h 980530"/>
              <a:gd name="connsiteX29" fmla="*/ 361149 w 725769"/>
              <a:gd name="connsiteY29" fmla="*/ 313780 h 980530"/>
              <a:gd name="connsiteX30" fmla="*/ 494499 w 725769"/>
              <a:gd name="connsiteY30" fmla="*/ 161380 h 980530"/>
              <a:gd name="connsiteX31" fmla="*/ 437349 w 725769"/>
              <a:gd name="connsiteY31" fmla="*/ 199480 h 980530"/>
              <a:gd name="connsiteX32" fmla="*/ 361149 w 725769"/>
              <a:gd name="connsiteY32" fmla="*/ 218530 h 980530"/>
              <a:gd name="connsiteX33" fmla="*/ 303999 w 725769"/>
              <a:gd name="connsiteY33" fmla="*/ 256630 h 980530"/>
              <a:gd name="connsiteX34" fmla="*/ 265899 w 725769"/>
              <a:gd name="connsiteY34" fmla="*/ 370930 h 980530"/>
              <a:gd name="connsiteX35" fmla="*/ 246849 w 725769"/>
              <a:gd name="connsiteY35" fmla="*/ 447130 h 980530"/>
              <a:gd name="connsiteX36" fmla="*/ 189699 w 725769"/>
              <a:gd name="connsiteY36" fmla="*/ 485230 h 980530"/>
              <a:gd name="connsiteX37" fmla="*/ 132549 w 725769"/>
              <a:gd name="connsiteY37" fmla="*/ 542380 h 980530"/>
              <a:gd name="connsiteX38" fmla="*/ 113499 w 725769"/>
              <a:gd name="connsiteY38" fmla="*/ 599530 h 980530"/>
              <a:gd name="connsiteX39" fmla="*/ 75399 w 725769"/>
              <a:gd name="connsiteY39" fmla="*/ 656680 h 980530"/>
              <a:gd name="connsiteX40" fmla="*/ 37299 w 725769"/>
              <a:gd name="connsiteY40" fmla="*/ 770980 h 980530"/>
              <a:gd name="connsiteX41" fmla="*/ 75399 w 725769"/>
              <a:gd name="connsiteY41" fmla="*/ 828130 h 9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25769" h="980530">
                <a:moveTo>
                  <a:pt x="75399" y="980530"/>
                </a:moveTo>
                <a:cubicBezTo>
                  <a:pt x="81749" y="923380"/>
                  <a:pt x="73093" y="862469"/>
                  <a:pt x="94449" y="809080"/>
                </a:cubicBezTo>
                <a:cubicBezTo>
                  <a:pt x="101907" y="790436"/>
                  <a:pt x="132291" y="795547"/>
                  <a:pt x="151599" y="790030"/>
                </a:cubicBezTo>
                <a:cubicBezTo>
                  <a:pt x="231170" y="767296"/>
                  <a:pt x="252283" y="766899"/>
                  <a:pt x="342099" y="751930"/>
                </a:cubicBezTo>
                <a:cubicBezTo>
                  <a:pt x="374209" y="703765"/>
                  <a:pt x="387982" y="693966"/>
                  <a:pt x="399249" y="637630"/>
                </a:cubicBezTo>
                <a:cubicBezTo>
                  <a:pt x="408055" y="593601"/>
                  <a:pt x="400063" y="545311"/>
                  <a:pt x="418299" y="504280"/>
                </a:cubicBezTo>
                <a:cubicBezTo>
                  <a:pt x="427598" y="483358"/>
                  <a:pt x="456399" y="478880"/>
                  <a:pt x="475449" y="466180"/>
                </a:cubicBezTo>
                <a:cubicBezTo>
                  <a:pt x="481799" y="447130"/>
                  <a:pt x="485519" y="426991"/>
                  <a:pt x="494499" y="409030"/>
                </a:cubicBezTo>
                <a:cubicBezTo>
                  <a:pt x="504738" y="388552"/>
                  <a:pt x="523580" y="372924"/>
                  <a:pt x="532599" y="351880"/>
                </a:cubicBezTo>
                <a:cubicBezTo>
                  <a:pt x="581805" y="237066"/>
                  <a:pt x="508350" y="304546"/>
                  <a:pt x="608799" y="237580"/>
                </a:cubicBezTo>
                <a:cubicBezTo>
                  <a:pt x="621499" y="218530"/>
                  <a:pt x="636660" y="200908"/>
                  <a:pt x="646899" y="180430"/>
                </a:cubicBezTo>
                <a:cubicBezTo>
                  <a:pt x="725769" y="22689"/>
                  <a:pt x="594860" y="229914"/>
                  <a:pt x="704049" y="66130"/>
                </a:cubicBezTo>
                <a:cubicBezTo>
                  <a:pt x="697699" y="47080"/>
                  <a:pt x="702960" y="17960"/>
                  <a:pt x="684999" y="8980"/>
                </a:cubicBezTo>
                <a:cubicBezTo>
                  <a:pt x="667038" y="0"/>
                  <a:pt x="647157" y="22513"/>
                  <a:pt x="627849" y="28030"/>
                </a:cubicBezTo>
                <a:cubicBezTo>
                  <a:pt x="602675" y="35223"/>
                  <a:pt x="577049" y="40730"/>
                  <a:pt x="551649" y="47080"/>
                </a:cubicBezTo>
                <a:cubicBezTo>
                  <a:pt x="464310" y="178088"/>
                  <a:pt x="489929" y="117939"/>
                  <a:pt x="456399" y="218530"/>
                </a:cubicBezTo>
                <a:cubicBezTo>
                  <a:pt x="450049" y="269330"/>
                  <a:pt x="462212" y="326177"/>
                  <a:pt x="437349" y="370930"/>
                </a:cubicBezTo>
                <a:cubicBezTo>
                  <a:pt x="362901" y="504937"/>
                  <a:pt x="327647" y="255973"/>
                  <a:pt x="380199" y="466180"/>
                </a:cubicBezTo>
                <a:cubicBezTo>
                  <a:pt x="373849" y="497930"/>
                  <a:pt x="381877" y="536556"/>
                  <a:pt x="361149" y="561430"/>
                </a:cubicBezTo>
                <a:cubicBezTo>
                  <a:pt x="344388" y="581543"/>
                  <a:pt x="307681" y="567490"/>
                  <a:pt x="284949" y="580480"/>
                </a:cubicBezTo>
                <a:cubicBezTo>
                  <a:pt x="261558" y="593846"/>
                  <a:pt x="246849" y="618580"/>
                  <a:pt x="227799" y="637630"/>
                </a:cubicBezTo>
                <a:cubicBezTo>
                  <a:pt x="176999" y="790030"/>
                  <a:pt x="253199" y="612230"/>
                  <a:pt x="151599" y="713830"/>
                </a:cubicBezTo>
                <a:cubicBezTo>
                  <a:pt x="137400" y="728029"/>
                  <a:pt x="143688" y="754272"/>
                  <a:pt x="132549" y="770980"/>
                </a:cubicBezTo>
                <a:cubicBezTo>
                  <a:pt x="117605" y="793396"/>
                  <a:pt x="94449" y="809080"/>
                  <a:pt x="75399" y="828130"/>
                </a:cubicBezTo>
                <a:cubicBezTo>
                  <a:pt x="56349" y="821780"/>
                  <a:pt x="23766" y="828388"/>
                  <a:pt x="18249" y="809080"/>
                </a:cubicBezTo>
                <a:cubicBezTo>
                  <a:pt x="0" y="745208"/>
                  <a:pt x="39091" y="668384"/>
                  <a:pt x="94449" y="637630"/>
                </a:cubicBezTo>
                <a:cubicBezTo>
                  <a:pt x="159139" y="601691"/>
                  <a:pt x="252090" y="592306"/>
                  <a:pt x="323049" y="580480"/>
                </a:cubicBezTo>
                <a:cubicBezTo>
                  <a:pt x="316699" y="555080"/>
                  <a:pt x="311192" y="529454"/>
                  <a:pt x="303999" y="504280"/>
                </a:cubicBezTo>
                <a:cubicBezTo>
                  <a:pt x="287135" y="445256"/>
                  <a:pt x="266434" y="436669"/>
                  <a:pt x="303999" y="370930"/>
                </a:cubicBezTo>
                <a:cubicBezTo>
                  <a:pt x="317365" y="347539"/>
                  <a:pt x="342099" y="332830"/>
                  <a:pt x="361149" y="313780"/>
                </a:cubicBezTo>
                <a:cubicBezTo>
                  <a:pt x="391305" y="193157"/>
                  <a:pt x="358414" y="252103"/>
                  <a:pt x="494499" y="161380"/>
                </a:cubicBezTo>
                <a:cubicBezTo>
                  <a:pt x="513549" y="148680"/>
                  <a:pt x="459561" y="193927"/>
                  <a:pt x="437349" y="199480"/>
                </a:cubicBezTo>
                <a:lnTo>
                  <a:pt x="361149" y="218530"/>
                </a:lnTo>
                <a:cubicBezTo>
                  <a:pt x="342099" y="231230"/>
                  <a:pt x="316133" y="237215"/>
                  <a:pt x="303999" y="256630"/>
                </a:cubicBezTo>
                <a:cubicBezTo>
                  <a:pt x="282714" y="290686"/>
                  <a:pt x="275639" y="331968"/>
                  <a:pt x="265899" y="370930"/>
                </a:cubicBezTo>
                <a:cubicBezTo>
                  <a:pt x="259549" y="396330"/>
                  <a:pt x="261372" y="425345"/>
                  <a:pt x="246849" y="447130"/>
                </a:cubicBezTo>
                <a:cubicBezTo>
                  <a:pt x="234149" y="466180"/>
                  <a:pt x="207288" y="470573"/>
                  <a:pt x="189699" y="485230"/>
                </a:cubicBezTo>
                <a:cubicBezTo>
                  <a:pt x="169003" y="502477"/>
                  <a:pt x="151599" y="523330"/>
                  <a:pt x="132549" y="542380"/>
                </a:cubicBezTo>
                <a:cubicBezTo>
                  <a:pt x="126199" y="561430"/>
                  <a:pt x="122479" y="581569"/>
                  <a:pt x="113499" y="599530"/>
                </a:cubicBezTo>
                <a:cubicBezTo>
                  <a:pt x="103260" y="620008"/>
                  <a:pt x="84698" y="635758"/>
                  <a:pt x="75399" y="656680"/>
                </a:cubicBezTo>
                <a:cubicBezTo>
                  <a:pt x="59088" y="693380"/>
                  <a:pt x="37299" y="770980"/>
                  <a:pt x="37299" y="770980"/>
                </a:cubicBezTo>
                <a:lnTo>
                  <a:pt x="75399" y="828130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572000" y="285728"/>
            <a:ext cx="2382840" cy="1173974"/>
          </a:xfrm>
          <a:custGeom>
            <a:avLst/>
            <a:gdLst>
              <a:gd name="connsiteX0" fmla="*/ 49392 w 2382840"/>
              <a:gd name="connsiteY0" fmla="*/ 1173974 h 1173974"/>
              <a:gd name="connsiteX1" fmla="*/ 68442 w 2382840"/>
              <a:gd name="connsiteY1" fmla="*/ 1116824 h 1173974"/>
              <a:gd name="connsiteX2" fmla="*/ 87492 w 2382840"/>
              <a:gd name="connsiteY2" fmla="*/ 907274 h 1173974"/>
              <a:gd name="connsiteX3" fmla="*/ 144642 w 2382840"/>
              <a:gd name="connsiteY3" fmla="*/ 869174 h 1173974"/>
              <a:gd name="connsiteX4" fmla="*/ 182742 w 2382840"/>
              <a:gd name="connsiteY4" fmla="*/ 812024 h 1173974"/>
              <a:gd name="connsiteX5" fmla="*/ 239892 w 2382840"/>
              <a:gd name="connsiteY5" fmla="*/ 773924 h 1173974"/>
              <a:gd name="connsiteX6" fmla="*/ 297042 w 2382840"/>
              <a:gd name="connsiteY6" fmla="*/ 716774 h 1173974"/>
              <a:gd name="connsiteX7" fmla="*/ 354192 w 2382840"/>
              <a:gd name="connsiteY7" fmla="*/ 678674 h 1173974"/>
              <a:gd name="connsiteX8" fmla="*/ 411342 w 2382840"/>
              <a:gd name="connsiteY8" fmla="*/ 621524 h 1173974"/>
              <a:gd name="connsiteX9" fmla="*/ 449442 w 2382840"/>
              <a:gd name="connsiteY9" fmla="*/ 564374 h 1173974"/>
              <a:gd name="connsiteX10" fmla="*/ 697092 w 2382840"/>
              <a:gd name="connsiteY10" fmla="*/ 545324 h 1173974"/>
              <a:gd name="connsiteX11" fmla="*/ 735192 w 2382840"/>
              <a:gd name="connsiteY11" fmla="*/ 488174 h 1173974"/>
              <a:gd name="connsiteX12" fmla="*/ 792342 w 2382840"/>
              <a:gd name="connsiteY12" fmla="*/ 469124 h 1173974"/>
              <a:gd name="connsiteX13" fmla="*/ 944742 w 2382840"/>
              <a:gd name="connsiteY13" fmla="*/ 450074 h 1173974"/>
              <a:gd name="connsiteX14" fmla="*/ 1001892 w 2382840"/>
              <a:gd name="connsiteY14" fmla="*/ 392924 h 1173974"/>
              <a:gd name="connsiteX15" fmla="*/ 1420992 w 2382840"/>
              <a:gd name="connsiteY15" fmla="*/ 335774 h 1173974"/>
              <a:gd name="connsiteX16" fmla="*/ 1573392 w 2382840"/>
              <a:gd name="connsiteY16" fmla="*/ 278624 h 1173974"/>
              <a:gd name="connsiteX17" fmla="*/ 1687692 w 2382840"/>
              <a:gd name="connsiteY17" fmla="*/ 240524 h 1173974"/>
              <a:gd name="connsiteX18" fmla="*/ 1763892 w 2382840"/>
              <a:gd name="connsiteY18" fmla="*/ 259574 h 1173974"/>
              <a:gd name="connsiteX19" fmla="*/ 1954392 w 2382840"/>
              <a:gd name="connsiteY19" fmla="*/ 164324 h 1173974"/>
              <a:gd name="connsiteX20" fmla="*/ 2011542 w 2382840"/>
              <a:gd name="connsiteY20" fmla="*/ 126224 h 1173974"/>
              <a:gd name="connsiteX21" fmla="*/ 2182992 w 2382840"/>
              <a:gd name="connsiteY21" fmla="*/ 50024 h 1173974"/>
              <a:gd name="connsiteX22" fmla="*/ 2354442 w 2382840"/>
              <a:gd name="connsiteY22" fmla="*/ 69074 h 1173974"/>
              <a:gd name="connsiteX23" fmla="*/ 2240142 w 2382840"/>
              <a:gd name="connsiteY23" fmla="*/ 107174 h 1173974"/>
              <a:gd name="connsiteX24" fmla="*/ 2182992 w 2382840"/>
              <a:gd name="connsiteY24" fmla="*/ 145274 h 1173974"/>
              <a:gd name="connsiteX25" fmla="*/ 2144892 w 2382840"/>
              <a:gd name="connsiteY25" fmla="*/ 202424 h 1173974"/>
              <a:gd name="connsiteX26" fmla="*/ 2125842 w 2382840"/>
              <a:gd name="connsiteY26" fmla="*/ 259574 h 1173974"/>
              <a:gd name="connsiteX27" fmla="*/ 2068692 w 2382840"/>
              <a:gd name="connsiteY27" fmla="*/ 278624 h 1173974"/>
              <a:gd name="connsiteX28" fmla="*/ 1611492 w 2382840"/>
              <a:gd name="connsiteY28" fmla="*/ 297674 h 1173974"/>
              <a:gd name="connsiteX29" fmla="*/ 1554342 w 2382840"/>
              <a:gd name="connsiteY29" fmla="*/ 316724 h 1173974"/>
              <a:gd name="connsiteX30" fmla="*/ 1535292 w 2382840"/>
              <a:gd name="connsiteY30" fmla="*/ 373874 h 1173974"/>
              <a:gd name="connsiteX31" fmla="*/ 1440042 w 2382840"/>
              <a:gd name="connsiteY31" fmla="*/ 488174 h 1173974"/>
              <a:gd name="connsiteX32" fmla="*/ 1363842 w 2382840"/>
              <a:gd name="connsiteY32" fmla="*/ 450074 h 1173974"/>
              <a:gd name="connsiteX33" fmla="*/ 1249542 w 2382840"/>
              <a:gd name="connsiteY33" fmla="*/ 411974 h 1173974"/>
              <a:gd name="connsiteX34" fmla="*/ 1001892 w 2382840"/>
              <a:gd name="connsiteY34" fmla="*/ 450074 h 1173974"/>
              <a:gd name="connsiteX35" fmla="*/ 887592 w 2382840"/>
              <a:gd name="connsiteY35" fmla="*/ 526274 h 1173974"/>
              <a:gd name="connsiteX36" fmla="*/ 678042 w 2382840"/>
              <a:gd name="connsiteY36" fmla="*/ 545324 h 1173974"/>
              <a:gd name="connsiteX37" fmla="*/ 620892 w 2382840"/>
              <a:gd name="connsiteY37" fmla="*/ 583424 h 1173974"/>
              <a:gd name="connsiteX38" fmla="*/ 506592 w 2382840"/>
              <a:gd name="connsiteY38" fmla="*/ 678674 h 1173974"/>
              <a:gd name="connsiteX39" fmla="*/ 354192 w 2382840"/>
              <a:gd name="connsiteY39" fmla="*/ 697724 h 1173974"/>
              <a:gd name="connsiteX40" fmla="*/ 297042 w 2382840"/>
              <a:gd name="connsiteY40" fmla="*/ 716774 h 1173974"/>
              <a:gd name="connsiteX41" fmla="*/ 239892 w 2382840"/>
              <a:gd name="connsiteY41" fmla="*/ 850124 h 1173974"/>
              <a:gd name="connsiteX42" fmla="*/ 125592 w 2382840"/>
              <a:gd name="connsiteY42" fmla="*/ 945374 h 1173974"/>
              <a:gd name="connsiteX43" fmla="*/ 68442 w 2382840"/>
              <a:gd name="connsiteY43" fmla="*/ 1116824 h 1173974"/>
              <a:gd name="connsiteX44" fmla="*/ 106542 w 2382840"/>
              <a:gd name="connsiteY44" fmla="*/ 1002524 h 1173974"/>
              <a:gd name="connsiteX45" fmla="*/ 163692 w 2382840"/>
              <a:gd name="connsiteY45" fmla="*/ 983474 h 1173974"/>
              <a:gd name="connsiteX46" fmla="*/ 239892 w 2382840"/>
              <a:gd name="connsiteY46" fmla="*/ 869174 h 1173974"/>
              <a:gd name="connsiteX47" fmla="*/ 430392 w 2382840"/>
              <a:gd name="connsiteY47" fmla="*/ 773924 h 1173974"/>
              <a:gd name="connsiteX48" fmla="*/ 506592 w 2382840"/>
              <a:gd name="connsiteY48" fmla="*/ 792974 h 1173974"/>
              <a:gd name="connsiteX49" fmla="*/ 582792 w 2382840"/>
              <a:gd name="connsiteY49" fmla="*/ 697724 h 1173974"/>
              <a:gd name="connsiteX50" fmla="*/ 639942 w 2382840"/>
              <a:gd name="connsiteY50" fmla="*/ 640574 h 1173974"/>
              <a:gd name="connsiteX51" fmla="*/ 773292 w 2382840"/>
              <a:gd name="connsiteY51" fmla="*/ 659624 h 1173974"/>
              <a:gd name="connsiteX52" fmla="*/ 830442 w 2382840"/>
              <a:gd name="connsiteY52" fmla="*/ 678674 h 1173974"/>
              <a:gd name="connsiteX53" fmla="*/ 944742 w 2382840"/>
              <a:gd name="connsiteY53" fmla="*/ 621524 h 1173974"/>
              <a:gd name="connsiteX54" fmla="*/ 1192392 w 2382840"/>
              <a:gd name="connsiteY54" fmla="*/ 602474 h 1173974"/>
              <a:gd name="connsiteX55" fmla="*/ 1363842 w 2382840"/>
              <a:gd name="connsiteY55" fmla="*/ 545324 h 1173974"/>
              <a:gd name="connsiteX56" fmla="*/ 1420992 w 2382840"/>
              <a:gd name="connsiteY56" fmla="*/ 526274 h 1173974"/>
              <a:gd name="connsiteX57" fmla="*/ 1554342 w 2382840"/>
              <a:gd name="connsiteY57" fmla="*/ 507224 h 1173974"/>
              <a:gd name="connsiteX58" fmla="*/ 1611492 w 2382840"/>
              <a:gd name="connsiteY58" fmla="*/ 450074 h 1173974"/>
              <a:gd name="connsiteX59" fmla="*/ 1706742 w 2382840"/>
              <a:gd name="connsiteY59" fmla="*/ 431024 h 1173974"/>
              <a:gd name="connsiteX60" fmla="*/ 1763892 w 2382840"/>
              <a:gd name="connsiteY60" fmla="*/ 392924 h 1173974"/>
              <a:gd name="connsiteX61" fmla="*/ 1897242 w 2382840"/>
              <a:gd name="connsiteY61" fmla="*/ 411974 h 1173974"/>
              <a:gd name="connsiteX62" fmla="*/ 2106792 w 2382840"/>
              <a:gd name="connsiteY62" fmla="*/ 373874 h 1173974"/>
              <a:gd name="connsiteX63" fmla="*/ 2221092 w 2382840"/>
              <a:gd name="connsiteY63" fmla="*/ 354824 h 1173974"/>
              <a:gd name="connsiteX64" fmla="*/ 2259192 w 2382840"/>
              <a:gd name="connsiteY64" fmla="*/ 297674 h 1173974"/>
              <a:gd name="connsiteX65" fmla="*/ 2297292 w 2382840"/>
              <a:gd name="connsiteY65" fmla="*/ 88124 h 1173974"/>
              <a:gd name="connsiteX66" fmla="*/ 2221092 w 2382840"/>
              <a:gd name="connsiteY66" fmla="*/ 69074 h 1173974"/>
              <a:gd name="connsiteX67" fmla="*/ 2202042 w 2382840"/>
              <a:gd name="connsiteY67" fmla="*/ 69074 h 117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382840" h="1173974">
                <a:moveTo>
                  <a:pt x="49392" y="1173974"/>
                </a:moveTo>
                <a:cubicBezTo>
                  <a:pt x="55742" y="1154924"/>
                  <a:pt x="65602" y="1136703"/>
                  <a:pt x="68442" y="1116824"/>
                </a:cubicBezTo>
                <a:cubicBezTo>
                  <a:pt x="78361" y="1047391"/>
                  <a:pt x="66865" y="974310"/>
                  <a:pt x="87492" y="907274"/>
                </a:cubicBezTo>
                <a:cubicBezTo>
                  <a:pt x="94225" y="885391"/>
                  <a:pt x="125592" y="881874"/>
                  <a:pt x="144642" y="869174"/>
                </a:cubicBezTo>
                <a:cubicBezTo>
                  <a:pt x="157342" y="850124"/>
                  <a:pt x="166553" y="828213"/>
                  <a:pt x="182742" y="812024"/>
                </a:cubicBezTo>
                <a:cubicBezTo>
                  <a:pt x="198931" y="795835"/>
                  <a:pt x="222303" y="788581"/>
                  <a:pt x="239892" y="773924"/>
                </a:cubicBezTo>
                <a:cubicBezTo>
                  <a:pt x="260588" y="756677"/>
                  <a:pt x="276346" y="734021"/>
                  <a:pt x="297042" y="716774"/>
                </a:cubicBezTo>
                <a:cubicBezTo>
                  <a:pt x="314631" y="702117"/>
                  <a:pt x="336603" y="693331"/>
                  <a:pt x="354192" y="678674"/>
                </a:cubicBezTo>
                <a:cubicBezTo>
                  <a:pt x="374888" y="661427"/>
                  <a:pt x="394095" y="642220"/>
                  <a:pt x="411342" y="621524"/>
                </a:cubicBezTo>
                <a:cubicBezTo>
                  <a:pt x="425999" y="603935"/>
                  <a:pt x="427320" y="570273"/>
                  <a:pt x="449442" y="564374"/>
                </a:cubicBezTo>
                <a:cubicBezTo>
                  <a:pt x="529440" y="543041"/>
                  <a:pt x="614542" y="551674"/>
                  <a:pt x="697092" y="545324"/>
                </a:cubicBezTo>
                <a:cubicBezTo>
                  <a:pt x="709792" y="526274"/>
                  <a:pt x="717314" y="502477"/>
                  <a:pt x="735192" y="488174"/>
                </a:cubicBezTo>
                <a:cubicBezTo>
                  <a:pt x="750872" y="475630"/>
                  <a:pt x="772585" y="472716"/>
                  <a:pt x="792342" y="469124"/>
                </a:cubicBezTo>
                <a:cubicBezTo>
                  <a:pt x="842712" y="459966"/>
                  <a:pt x="893942" y="456424"/>
                  <a:pt x="944742" y="450074"/>
                </a:cubicBezTo>
                <a:cubicBezTo>
                  <a:pt x="963792" y="431024"/>
                  <a:pt x="978342" y="406008"/>
                  <a:pt x="1001892" y="392924"/>
                </a:cubicBezTo>
                <a:cubicBezTo>
                  <a:pt x="1117724" y="328573"/>
                  <a:pt x="1317018" y="342272"/>
                  <a:pt x="1420992" y="335774"/>
                </a:cubicBezTo>
                <a:cubicBezTo>
                  <a:pt x="1646804" y="290612"/>
                  <a:pt x="1412855" y="349974"/>
                  <a:pt x="1573392" y="278624"/>
                </a:cubicBezTo>
                <a:cubicBezTo>
                  <a:pt x="1610092" y="262313"/>
                  <a:pt x="1687692" y="240524"/>
                  <a:pt x="1687692" y="240524"/>
                </a:cubicBezTo>
                <a:cubicBezTo>
                  <a:pt x="1713092" y="246874"/>
                  <a:pt x="1737710" y="259574"/>
                  <a:pt x="1763892" y="259574"/>
                </a:cubicBezTo>
                <a:cubicBezTo>
                  <a:pt x="1839282" y="259574"/>
                  <a:pt x="1897419" y="202306"/>
                  <a:pt x="1954392" y="164324"/>
                </a:cubicBezTo>
                <a:cubicBezTo>
                  <a:pt x="1973442" y="151624"/>
                  <a:pt x="1989822" y="133464"/>
                  <a:pt x="2011542" y="126224"/>
                </a:cubicBezTo>
                <a:cubicBezTo>
                  <a:pt x="2147562" y="80884"/>
                  <a:pt x="2092426" y="110401"/>
                  <a:pt x="2182992" y="50024"/>
                </a:cubicBezTo>
                <a:cubicBezTo>
                  <a:pt x="2240142" y="56374"/>
                  <a:pt x="2313782" y="28414"/>
                  <a:pt x="2354442" y="69074"/>
                </a:cubicBezTo>
                <a:cubicBezTo>
                  <a:pt x="2382840" y="97472"/>
                  <a:pt x="2273558" y="84897"/>
                  <a:pt x="2240142" y="107174"/>
                </a:cubicBezTo>
                <a:lnTo>
                  <a:pt x="2182992" y="145274"/>
                </a:lnTo>
                <a:cubicBezTo>
                  <a:pt x="2170292" y="164324"/>
                  <a:pt x="2155131" y="181946"/>
                  <a:pt x="2144892" y="202424"/>
                </a:cubicBezTo>
                <a:cubicBezTo>
                  <a:pt x="2135912" y="220385"/>
                  <a:pt x="2140041" y="245375"/>
                  <a:pt x="2125842" y="259574"/>
                </a:cubicBezTo>
                <a:cubicBezTo>
                  <a:pt x="2111643" y="273773"/>
                  <a:pt x="2088718" y="277141"/>
                  <a:pt x="2068692" y="278624"/>
                </a:cubicBezTo>
                <a:cubicBezTo>
                  <a:pt x="1916577" y="289892"/>
                  <a:pt x="1763892" y="291324"/>
                  <a:pt x="1611492" y="297674"/>
                </a:cubicBezTo>
                <a:cubicBezTo>
                  <a:pt x="1592442" y="304024"/>
                  <a:pt x="1568541" y="302525"/>
                  <a:pt x="1554342" y="316724"/>
                </a:cubicBezTo>
                <a:cubicBezTo>
                  <a:pt x="1540143" y="330923"/>
                  <a:pt x="1544272" y="355913"/>
                  <a:pt x="1535292" y="373874"/>
                </a:cubicBezTo>
                <a:cubicBezTo>
                  <a:pt x="1508770" y="426918"/>
                  <a:pt x="1482173" y="446043"/>
                  <a:pt x="1440042" y="488174"/>
                </a:cubicBezTo>
                <a:cubicBezTo>
                  <a:pt x="1414642" y="475474"/>
                  <a:pt x="1390209" y="460621"/>
                  <a:pt x="1363842" y="450074"/>
                </a:cubicBezTo>
                <a:cubicBezTo>
                  <a:pt x="1326554" y="435159"/>
                  <a:pt x="1249542" y="411974"/>
                  <a:pt x="1249542" y="411974"/>
                </a:cubicBezTo>
                <a:cubicBezTo>
                  <a:pt x="1221515" y="414777"/>
                  <a:pt x="1062173" y="416584"/>
                  <a:pt x="1001892" y="450074"/>
                </a:cubicBezTo>
                <a:cubicBezTo>
                  <a:pt x="961864" y="472312"/>
                  <a:pt x="933194" y="522128"/>
                  <a:pt x="887592" y="526274"/>
                </a:cubicBezTo>
                <a:lnTo>
                  <a:pt x="678042" y="545324"/>
                </a:lnTo>
                <a:cubicBezTo>
                  <a:pt x="658992" y="558024"/>
                  <a:pt x="638481" y="568767"/>
                  <a:pt x="620892" y="583424"/>
                </a:cubicBezTo>
                <a:cubicBezTo>
                  <a:pt x="591540" y="607884"/>
                  <a:pt x="548776" y="667169"/>
                  <a:pt x="506592" y="678674"/>
                </a:cubicBezTo>
                <a:cubicBezTo>
                  <a:pt x="457201" y="692144"/>
                  <a:pt x="404992" y="691374"/>
                  <a:pt x="354192" y="697724"/>
                </a:cubicBezTo>
                <a:cubicBezTo>
                  <a:pt x="335142" y="704074"/>
                  <a:pt x="312722" y="704230"/>
                  <a:pt x="297042" y="716774"/>
                </a:cubicBezTo>
                <a:cubicBezTo>
                  <a:pt x="232238" y="768617"/>
                  <a:pt x="278424" y="782693"/>
                  <a:pt x="239892" y="850124"/>
                </a:cubicBezTo>
                <a:cubicBezTo>
                  <a:pt x="217326" y="889614"/>
                  <a:pt x="162009" y="921096"/>
                  <a:pt x="125592" y="945374"/>
                </a:cubicBezTo>
                <a:cubicBezTo>
                  <a:pt x="120158" y="953525"/>
                  <a:pt x="0" y="1116824"/>
                  <a:pt x="68442" y="1116824"/>
                </a:cubicBezTo>
                <a:cubicBezTo>
                  <a:pt x="108603" y="1116824"/>
                  <a:pt x="68442" y="1015224"/>
                  <a:pt x="106542" y="1002524"/>
                </a:cubicBezTo>
                <a:lnTo>
                  <a:pt x="163692" y="983474"/>
                </a:lnTo>
                <a:cubicBezTo>
                  <a:pt x="189092" y="945374"/>
                  <a:pt x="201792" y="894574"/>
                  <a:pt x="239892" y="869174"/>
                </a:cubicBezTo>
                <a:cubicBezTo>
                  <a:pt x="375977" y="778451"/>
                  <a:pt x="309769" y="804080"/>
                  <a:pt x="430392" y="773924"/>
                </a:cubicBezTo>
                <a:cubicBezTo>
                  <a:pt x="455792" y="780274"/>
                  <a:pt x="480673" y="796677"/>
                  <a:pt x="506592" y="792974"/>
                </a:cubicBezTo>
                <a:cubicBezTo>
                  <a:pt x="585074" y="781762"/>
                  <a:pt x="552446" y="743243"/>
                  <a:pt x="582792" y="697724"/>
                </a:cubicBezTo>
                <a:cubicBezTo>
                  <a:pt x="597736" y="675308"/>
                  <a:pt x="620892" y="659624"/>
                  <a:pt x="639942" y="640574"/>
                </a:cubicBezTo>
                <a:cubicBezTo>
                  <a:pt x="684392" y="646924"/>
                  <a:pt x="729263" y="650818"/>
                  <a:pt x="773292" y="659624"/>
                </a:cubicBezTo>
                <a:cubicBezTo>
                  <a:pt x="792983" y="663562"/>
                  <a:pt x="810362" y="678674"/>
                  <a:pt x="830442" y="678674"/>
                </a:cubicBezTo>
                <a:cubicBezTo>
                  <a:pt x="934641" y="678674"/>
                  <a:pt x="842004" y="640787"/>
                  <a:pt x="944742" y="621524"/>
                </a:cubicBezTo>
                <a:cubicBezTo>
                  <a:pt x="1026118" y="606266"/>
                  <a:pt x="1109842" y="608824"/>
                  <a:pt x="1192392" y="602474"/>
                </a:cubicBezTo>
                <a:cubicBezTo>
                  <a:pt x="1291823" y="536187"/>
                  <a:pt x="1209848" y="579545"/>
                  <a:pt x="1363842" y="545324"/>
                </a:cubicBezTo>
                <a:cubicBezTo>
                  <a:pt x="1383444" y="540968"/>
                  <a:pt x="1401301" y="530212"/>
                  <a:pt x="1420992" y="526274"/>
                </a:cubicBezTo>
                <a:cubicBezTo>
                  <a:pt x="1465021" y="517468"/>
                  <a:pt x="1509892" y="513574"/>
                  <a:pt x="1554342" y="507224"/>
                </a:cubicBezTo>
                <a:cubicBezTo>
                  <a:pt x="1573392" y="488174"/>
                  <a:pt x="1587395" y="462122"/>
                  <a:pt x="1611492" y="450074"/>
                </a:cubicBezTo>
                <a:cubicBezTo>
                  <a:pt x="1640452" y="435594"/>
                  <a:pt x="1676425" y="442393"/>
                  <a:pt x="1706742" y="431024"/>
                </a:cubicBezTo>
                <a:cubicBezTo>
                  <a:pt x="1728179" y="422985"/>
                  <a:pt x="1744842" y="405624"/>
                  <a:pt x="1763892" y="392924"/>
                </a:cubicBezTo>
                <a:cubicBezTo>
                  <a:pt x="1808342" y="399274"/>
                  <a:pt x="1852341" y="411974"/>
                  <a:pt x="1897242" y="411974"/>
                </a:cubicBezTo>
                <a:cubicBezTo>
                  <a:pt x="1994094" y="411974"/>
                  <a:pt x="2023426" y="390547"/>
                  <a:pt x="2106792" y="373874"/>
                </a:cubicBezTo>
                <a:cubicBezTo>
                  <a:pt x="2144667" y="366299"/>
                  <a:pt x="2182992" y="361174"/>
                  <a:pt x="2221092" y="354824"/>
                </a:cubicBezTo>
                <a:cubicBezTo>
                  <a:pt x="2233792" y="335774"/>
                  <a:pt x="2248953" y="318152"/>
                  <a:pt x="2259192" y="297674"/>
                </a:cubicBezTo>
                <a:cubicBezTo>
                  <a:pt x="2288558" y="238942"/>
                  <a:pt x="2290725" y="140659"/>
                  <a:pt x="2297292" y="88124"/>
                </a:cubicBezTo>
                <a:cubicBezTo>
                  <a:pt x="2267917" y="0"/>
                  <a:pt x="2298467" y="30386"/>
                  <a:pt x="2221092" y="69074"/>
                </a:cubicBezTo>
                <a:cubicBezTo>
                  <a:pt x="2215412" y="71914"/>
                  <a:pt x="2208392" y="69074"/>
                  <a:pt x="2202042" y="69074"/>
                </a:cubicBezTo>
              </a:path>
            </a:pathLst>
          </a:custGeom>
          <a:solidFill>
            <a:schemeClr val="tx1">
              <a:lumMod val="65000"/>
            </a:schemeClr>
          </a:solidFill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2500298" y="785794"/>
            <a:ext cx="857256" cy="771524"/>
          </a:xfrm>
          <a:prstGeom prst="sun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92892" y="2679977"/>
            <a:ext cx="8429653" cy="2803712"/>
          </a:xfrm>
          <a:custGeom>
            <a:avLst/>
            <a:gdLst>
              <a:gd name="connsiteX0" fmla="*/ 128865 w 6129615"/>
              <a:gd name="connsiteY0" fmla="*/ 48339 h 3431969"/>
              <a:gd name="connsiteX1" fmla="*/ 166965 w 6129615"/>
              <a:gd name="connsiteY1" fmla="*/ 105489 h 3431969"/>
              <a:gd name="connsiteX2" fmla="*/ 281265 w 6129615"/>
              <a:gd name="connsiteY2" fmla="*/ 200739 h 3431969"/>
              <a:gd name="connsiteX3" fmla="*/ 452715 w 6129615"/>
              <a:gd name="connsiteY3" fmla="*/ 257889 h 3431969"/>
              <a:gd name="connsiteX4" fmla="*/ 509865 w 6129615"/>
              <a:gd name="connsiteY4" fmla="*/ 276939 h 3431969"/>
              <a:gd name="connsiteX5" fmla="*/ 681315 w 6129615"/>
              <a:gd name="connsiteY5" fmla="*/ 391239 h 3431969"/>
              <a:gd name="connsiteX6" fmla="*/ 738465 w 6129615"/>
              <a:gd name="connsiteY6" fmla="*/ 429339 h 3431969"/>
              <a:gd name="connsiteX7" fmla="*/ 795615 w 6129615"/>
              <a:gd name="connsiteY7" fmla="*/ 467439 h 3431969"/>
              <a:gd name="connsiteX8" fmla="*/ 814665 w 6129615"/>
              <a:gd name="connsiteY8" fmla="*/ 524589 h 3431969"/>
              <a:gd name="connsiteX9" fmla="*/ 1043265 w 6129615"/>
              <a:gd name="connsiteY9" fmla="*/ 619839 h 3431969"/>
              <a:gd name="connsiteX10" fmla="*/ 1195665 w 6129615"/>
              <a:gd name="connsiteY10" fmla="*/ 638889 h 3431969"/>
              <a:gd name="connsiteX11" fmla="*/ 1386165 w 6129615"/>
              <a:gd name="connsiteY11" fmla="*/ 753189 h 3431969"/>
              <a:gd name="connsiteX12" fmla="*/ 1443315 w 6129615"/>
              <a:gd name="connsiteY12" fmla="*/ 791289 h 3431969"/>
              <a:gd name="connsiteX13" fmla="*/ 1500465 w 6129615"/>
              <a:gd name="connsiteY13" fmla="*/ 829389 h 3431969"/>
              <a:gd name="connsiteX14" fmla="*/ 1671915 w 6129615"/>
              <a:gd name="connsiteY14" fmla="*/ 867489 h 3431969"/>
              <a:gd name="connsiteX15" fmla="*/ 1786215 w 6129615"/>
              <a:gd name="connsiteY15" fmla="*/ 943689 h 3431969"/>
              <a:gd name="connsiteX16" fmla="*/ 1843365 w 6129615"/>
              <a:gd name="connsiteY16" fmla="*/ 1000839 h 3431969"/>
              <a:gd name="connsiteX17" fmla="*/ 1900515 w 6129615"/>
              <a:gd name="connsiteY17" fmla="*/ 1019889 h 3431969"/>
              <a:gd name="connsiteX18" fmla="*/ 2014815 w 6129615"/>
              <a:gd name="connsiteY18" fmla="*/ 1096089 h 3431969"/>
              <a:gd name="connsiteX19" fmla="*/ 2205315 w 6129615"/>
              <a:gd name="connsiteY19" fmla="*/ 1153239 h 3431969"/>
              <a:gd name="connsiteX20" fmla="*/ 2262465 w 6129615"/>
              <a:gd name="connsiteY20" fmla="*/ 1191339 h 3431969"/>
              <a:gd name="connsiteX21" fmla="*/ 2338665 w 6129615"/>
              <a:gd name="connsiteY21" fmla="*/ 1210389 h 3431969"/>
              <a:gd name="connsiteX22" fmla="*/ 2567265 w 6129615"/>
              <a:gd name="connsiteY22" fmla="*/ 1248489 h 3431969"/>
              <a:gd name="connsiteX23" fmla="*/ 2624415 w 6129615"/>
              <a:gd name="connsiteY23" fmla="*/ 1286589 h 3431969"/>
              <a:gd name="connsiteX24" fmla="*/ 2681565 w 6129615"/>
              <a:gd name="connsiteY24" fmla="*/ 1305639 h 3431969"/>
              <a:gd name="connsiteX25" fmla="*/ 2700615 w 6129615"/>
              <a:gd name="connsiteY25" fmla="*/ 1400889 h 3431969"/>
              <a:gd name="connsiteX26" fmla="*/ 2776815 w 6129615"/>
              <a:gd name="connsiteY26" fmla="*/ 1496139 h 3431969"/>
              <a:gd name="connsiteX27" fmla="*/ 3062565 w 6129615"/>
              <a:gd name="connsiteY27" fmla="*/ 1515189 h 3431969"/>
              <a:gd name="connsiteX28" fmla="*/ 3253065 w 6129615"/>
              <a:gd name="connsiteY28" fmla="*/ 1534239 h 3431969"/>
              <a:gd name="connsiteX29" fmla="*/ 3367365 w 6129615"/>
              <a:gd name="connsiteY29" fmla="*/ 1572339 h 3431969"/>
              <a:gd name="connsiteX30" fmla="*/ 3500715 w 6129615"/>
              <a:gd name="connsiteY30" fmla="*/ 1629489 h 3431969"/>
              <a:gd name="connsiteX31" fmla="*/ 3538815 w 6129615"/>
              <a:gd name="connsiteY31" fmla="*/ 1686639 h 3431969"/>
              <a:gd name="connsiteX32" fmla="*/ 3748365 w 6129615"/>
              <a:gd name="connsiteY32" fmla="*/ 1781889 h 3431969"/>
              <a:gd name="connsiteX33" fmla="*/ 3805515 w 6129615"/>
              <a:gd name="connsiteY33" fmla="*/ 1800939 h 3431969"/>
              <a:gd name="connsiteX34" fmla="*/ 4129365 w 6129615"/>
              <a:gd name="connsiteY34" fmla="*/ 1858089 h 3431969"/>
              <a:gd name="connsiteX35" fmla="*/ 4186515 w 6129615"/>
              <a:gd name="connsiteY35" fmla="*/ 1877139 h 3431969"/>
              <a:gd name="connsiteX36" fmla="*/ 4243665 w 6129615"/>
              <a:gd name="connsiteY36" fmla="*/ 1915239 h 3431969"/>
              <a:gd name="connsiteX37" fmla="*/ 4377015 w 6129615"/>
              <a:gd name="connsiteY37" fmla="*/ 1934289 h 3431969"/>
              <a:gd name="connsiteX38" fmla="*/ 4434165 w 6129615"/>
              <a:gd name="connsiteY38" fmla="*/ 1953339 h 3431969"/>
              <a:gd name="connsiteX39" fmla="*/ 4491315 w 6129615"/>
              <a:gd name="connsiteY39" fmla="*/ 1991439 h 3431969"/>
              <a:gd name="connsiteX40" fmla="*/ 5005665 w 6129615"/>
              <a:gd name="connsiteY40" fmla="*/ 2010489 h 3431969"/>
              <a:gd name="connsiteX41" fmla="*/ 5196165 w 6129615"/>
              <a:gd name="connsiteY41" fmla="*/ 2048589 h 3431969"/>
              <a:gd name="connsiteX42" fmla="*/ 5253315 w 6129615"/>
              <a:gd name="connsiteY42" fmla="*/ 2067639 h 3431969"/>
              <a:gd name="connsiteX43" fmla="*/ 5615265 w 6129615"/>
              <a:gd name="connsiteY43" fmla="*/ 2105739 h 3431969"/>
              <a:gd name="connsiteX44" fmla="*/ 5958165 w 6129615"/>
              <a:gd name="connsiteY44" fmla="*/ 2143839 h 3431969"/>
              <a:gd name="connsiteX45" fmla="*/ 6015315 w 6129615"/>
              <a:gd name="connsiteY45" fmla="*/ 2162889 h 3431969"/>
              <a:gd name="connsiteX46" fmla="*/ 6034365 w 6129615"/>
              <a:gd name="connsiteY46" fmla="*/ 2220039 h 3431969"/>
              <a:gd name="connsiteX47" fmla="*/ 6053415 w 6129615"/>
              <a:gd name="connsiteY47" fmla="*/ 2524839 h 3431969"/>
              <a:gd name="connsiteX48" fmla="*/ 6110565 w 6129615"/>
              <a:gd name="connsiteY48" fmla="*/ 2639139 h 3431969"/>
              <a:gd name="connsiteX49" fmla="*/ 6129615 w 6129615"/>
              <a:gd name="connsiteY49" fmla="*/ 2696289 h 3431969"/>
              <a:gd name="connsiteX50" fmla="*/ 6110565 w 6129615"/>
              <a:gd name="connsiteY50" fmla="*/ 3324939 h 3431969"/>
              <a:gd name="connsiteX51" fmla="*/ 6072465 w 6129615"/>
              <a:gd name="connsiteY51" fmla="*/ 3420189 h 3431969"/>
              <a:gd name="connsiteX52" fmla="*/ 6015315 w 6129615"/>
              <a:gd name="connsiteY52" fmla="*/ 3382089 h 3431969"/>
              <a:gd name="connsiteX53" fmla="*/ 5958165 w 6129615"/>
              <a:gd name="connsiteY53" fmla="*/ 3324939 h 3431969"/>
              <a:gd name="connsiteX54" fmla="*/ 5786715 w 6129615"/>
              <a:gd name="connsiteY54" fmla="*/ 3210639 h 3431969"/>
              <a:gd name="connsiteX55" fmla="*/ 5729565 w 6129615"/>
              <a:gd name="connsiteY55" fmla="*/ 3172539 h 3431969"/>
              <a:gd name="connsiteX56" fmla="*/ 5653365 w 6129615"/>
              <a:gd name="connsiteY56" fmla="*/ 3153489 h 3431969"/>
              <a:gd name="connsiteX57" fmla="*/ 5462865 w 6129615"/>
              <a:gd name="connsiteY57" fmla="*/ 3096339 h 3431969"/>
              <a:gd name="connsiteX58" fmla="*/ 5405715 w 6129615"/>
              <a:gd name="connsiteY58" fmla="*/ 3077289 h 3431969"/>
              <a:gd name="connsiteX59" fmla="*/ 5234265 w 6129615"/>
              <a:gd name="connsiteY59" fmla="*/ 3058239 h 3431969"/>
              <a:gd name="connsiteX60" fmla="*/ 5177115 w 6129615"/>
              <a:gd name="connsiteY60" fmla="*/ 3039189 h 3431969"/>
              <a:gd name="connsiteX61" fmla="*/ 5081865 w 6129615"/>
              <a:gd name="connsiteY61" fmla="*/ 2924889 h 3431969"/>
              <a:gd name="connsiteX62" fmla="*/ 4967565 w 6129615"/>
              <a:gd name="connsiteY62" fmla="*/ 2848689 h 3431969"/>
              <a:gd name="connsiteX63" fmla="*/ 4834215 w 6129615"/>
              <a:gd name="connsiteY63" fmla="*/ 2791539 h 3431969"/>
              <a:gd name="connsiteX64" fmla="*/ 4777065 w 6129615"/>
              <a:gd name="connsiteY64" fmla="*/ 2772489 h 3431969"/>
              <a:gd name="connsiteX65" fmla="*/ 4605615 w 6129615"/>
              <a:gd name="connsiteY65" fmla="*/ 2734389 h 3431969"/>
              <a:gd name="connsiteX66" fmla="*/ 4491315 w 6129615"/>
              <a:gd name="connsiteY66" fmla="*/ 2658189 h 3431969"/>
              <a:gd name="connsiteX67" fmla="*/ 4319865 w 6129615"/>
              <a:gd name="connsiteY67" fmla="*/ 2581989 h 3431969"/>
              <a:gd name="connsiteX68" fmla="*/ 4205565 w 6129615"/>
              <a:gd name="connsiteY68" fmla="*/ 2467689 h 3431969"/>
              <a:gd name="connsiteX69" fmla="*/ 4053165 w 6129615"/>
              <a:gd name="connsiteY69" fmla="*/ 2410539 h 3431969"/>
              <a:gd name="connsiteX70" fmla="*/ 3938865 w 6129615"/>
              <a:gd name="connsiteY70" fmla="*/ 2372439 h 3431969"/>
              <a:gd name="connsiteX71" fmla="*/ 3881715 w 6129615"/>
              <a:gd name="connsiteY71" fmla="*/ 2353389 h 3431969"/>
              <a:gd name="connsiteX72" fmla="*/ 3805515 w 6129615"/>
              <a:gd name="connsiteY72" fmla="*/ 2334339 h 3431969"/>
              <a:gd name="connsiteX73" fmla="*/ 3729315 w 6129615"/>
              <a:gd name="connsiteY73" fmla="*/ 2296239 h 3431969"/>
              <a:gd name="connsiteX74" fmla="*/ 3595965 w 6129615"/>
              <a:gd name="connsiteY74" fmla="*/ 2258139 h 3431969"/>
              <a:gd name="connsiteX75" fmla="*/ 3538815 w 6129615"/>
              <a:gd name="connsiteY75" fmla="*/ 2220039 h 3431969"/>
              <a:gd name="connsiteX76" fmla="*/ 3424515 w 6129615"/>
              <a:gd name="connsiteY76" fmla="*/ 2181939 h 3431969"/>
              <a:gd name="connsiteX77" fmla="*/ 3234015 w 6129615"/>
              <a:gd name="connsiteY77" fmla="*/ 2086689 h 3431969"/>
              <a:gd name="connsiteX78" fmla="*/ 3176865 w 6129615"/>
              <a:gd name="connsiteY78" fmla="*/ 2048589 h 3431969"/>
              <a:gd name="connsiteX79" fmla="*/ 3043515 w 6129615"/>
              <a:gd name="connsiteY79" fmla="*/ 2010489 h 3431969"/>
              <a:gd name="connsiteX80" fmla="*/ 2948265 w 6129615"/>
              <a:gd name="connsiteY80" fmla="*/ 1915239 h 3431969"/>
              <a:gd name="connsiteX81" fmla="*/ 2891115 w 6129615"/>
              <a:gd name="connsiteY81" fmla="*/ 1877139 h 3431969"/>
              <a:gd name="connsiteX82" fmla="*/ 2738715 w 6129615"/>
              <a:gd name="connsiteY82" fmla="*/ 1800939 h 3431969"/>
              <a:gd name="connsiteX83" fmla="*/ 2681565 w 6129615"/>
              <a:gd name="connsiteY83" fmla="*/ 1743789 h 3431969"/>
              <a:gd name="connsiteX84" fmla="*/ 2605365 w 6129615"/>
              <a:gd name="connsiteY84" fmla="*/ 1705689 h 3431969"/>
              <a:gd name="connsiteX85" fmla="*/ 2548215 w 6129615"/>
              <a:gd name="connsiteY85" fmla="*/ 1667589 h 3431969"/>
              <a:gd name="connsiteX86" fmla="*/ 2510115 w 6129615"/>
              <a:gd name="connsiteY86" fmla="*/ 1610439 h 3431969"/>
              <a:gd name="connsiteX87" fmla="*/ 2300565 w 6129615"/>
              <a:gd name="connsiteY87" fmla="*/ 1496139 h 3431969"/>
              <a:gd name="connsiteX88" fmla="*/ 2186265 w 6129615"/>
              <a:gd name="connsiteY88" fmla="*/ 1458039 h 3431969"/>
              <a:gd name="connsiteX89" fmla="*/ 2110065 w 6129615"/>
              <a:gd name="connsiteY89" fmla="*/ 1419939 h 3431969"/>
              <a:gd name="connsiteX90" fmla="*/ 1976715 w 6129615"/>
              <a:gd name="connsiteY90" fmla="*/ 1381839 h 3431969"/>
              <a:gd name="connsiteX91" fmla="*/ 1919565 w 6129615"/>
              <a:gd name="connsiteY91" fmla="*/ 1343739 h 3431969"/>
              <a:gd name="connsiteX92" fmla="*/ 1862415 w 6129615"/>
              <a:gd name="connsiteY92" fmla="*/ 1286589 h 3431969"/>
              <a:gd name="connsiteX93" fmla="*/ 1767165 w 6129615"/>
              <a:gd name="connsiteY93" fmla="*/ 1267539 h 3431969"/>
              <a:gd name="connsiteX94" fmla="*/ 1710015 w 6129615"/>
              <a:gd name="connsiteY94" fmla="*/ 1248489 h 3431969"/>
              <a:gd name="connsiteX95" fmla="*/ 1595715 w 6129615"/>
              <a:gd name="connsiteY95" fmla="*/ 1191339 h 3431969"/>
              <a:gd name="connsiteX96" fmla="*/ 1538565 w 6129615"/>
              <a:gd name="connsiteY96" fmla="*/ 1134189 h 3431969"/>
              <a:gd name="connsiteX97" fmla="*/ 1424265 w 6129615"/>
              <a:gd name="connsiteY97" fmla="*/ 1057989 h 3431969"/>
              <a:gd name="connsiteX98" fmla="*/ 1367115 w 6129615"/>
              <a:gd name="connsiteY98" fmla="*/ 1019889 h 3431969"/>
              <a:gd name="connsiteX99" fmla="*/ 1309965 w 6129615"/>
              <a:gd name="connsiteY99" fmla="*/ 981789 h 3431969"/>
              <a:gd name="connsiteX100" fmla="*/ 1119465 w 6129615"/>
              <a:gd name="connsiteY100" fmla="*/ 943689 h 3431969"/>
              <a:gd name="connsiteX101" fmla="*/ 1062315 w 6129615"/>
              <a:gd name="connsiteY101" fmla="*/ 905589 h 3431969"/>
              <a:gd name="connsiteX102" fmla="*/ 967065 w 6129615"/>
              <a:gd name="connsiteY102" fmla="*/ 810339 h 3431969"/>
              <a:gd name="connsiteX103" fmla="*/ 928965 w 6129615"/>
              <a:gd name="connsiteY103" fmla="*/ 753189 h 3431969"/>
              <a:gd name="connsiteX104" fmla="*/ 795615 w 6129615"/>
              <a:gd name="connsiteY104" fmla="*/ 638889 h 3431969"/>
              <a:gd name="connsiteX105" fmla="*/ 681315 w 6129615"/>
              <a:gd name="connsiteY105" fmla="*/ 600789 h 3431969"/>
              <a:gd name="connsiteX106" fmla="*/ 624165 w 6129615"/>
              <a:gd name="connsiteY106" fmla="*/ 581739 h 3431969"/>
              <a:gd name="connsiteX107" fmla="*/ 567015 w 6129615"/>
              <a:gd name="connsiteY107" fmla="*/ 543639 h 3431969"/>
              <a:gd name="connsiteX108" fmla="*/ 528915 w 6129615"/>
              <a:gd name="connsiteY108" fmla="*/ 486489 h 3431969"/>
              <a:gd name="connsiteX109" fmla="*/ 414615 w 6129615"/>
              <a:gd name="connsiteY109" fmla="*/ 372189 h 3431969"/>
              <a:gd name="connsiteX110" fmla="*/ 224115 w 6129615"/>
              <a:gd name="connsiteY110" fmla="*/ 257889 h 3431969"/>
              <a:gd name="connsiteX111" fmla="*/ 166965 w 6129615"/>
              <a:gd name="connsiteY111" fmla="*/ 238839 h 3431969"/>
              <a:gd name="connsiteX112" fmla="*/ 71715 w 6129615"/>
              <a:gd name="connsiteY112" fmla="*/ 124539 h 3431969"/>
              <a:gd name="connsiteX113" fmla="*/ 14565 w 6129615"/>
              <a:gd name="connsiteY113" fmla="*/ 67389 h 3431969"/>
              <a:gd name="connsiteX114" fmla="*/ 33615 w 6129615"/>
              <a:gd name="connsiteY114" fmla="*/ 10239 h 3431969"/>
              <a:gd name="connsiteX115" fmla="*/ 128865 w 6129615"/>
              <a:gd name="connsiteY115" fmla="*/ 48339 h 3431969"/>
              <a:gd name="connsiteX0" fmla="*/ 22225 w 6218251"/>
              <a:gd name="connsiteY0" fmla="*/ 248359 h 3431969"/>
              <a:gd name="connsiteX1" fmla="*/ 255601 w 6218251"/>
              <a:gd name="connsiteY1" fmla="*/ 105489 h 3431969"/>
              <a:gd name="connsiteX2" fmla="*/ 369901 w 6218251"/>
              <a:gd name="connsiteY2" fmla="*/ 200739 h 3431969"/>
              <a:gd name="connsiteX3" fmla="*/ 541351 w 6218251"/>
              <a:gd name="connsiteY3" fmla="*/ 257889 h 3431969"/>
              <a:gd name="connsiteX4" fmla="*/ 598501 w 6218251"/>
              <a:gd name="connsiteY4" fmla="*/ 276939 h 3431969"/>
              <a:gd name="connsiteX5" fmla="*/ 769951 w 6218251"/>
              <a:gd name="connsiteY5" fmla="*/ 391239 h 3431969"/>
              <a:gd name="connsiteX6" fmla="*/ 827101 w 6218251"/>
              <a:gd name="connsiteY6" fmla="*/ 429339 h 3431969"/>
              <a:gd name="connsiteX7" fmla="*/ 884251 w 6218251"/>
              <a:gd name="connsiteY7" fmla="*/ 467439 h 3431969"/>
              <a:gd name="connsiteX8" fmla="*/ 903301 w 6218251"/>
              <a:gd name="connsiteY8" fmla="*/ 524589 h 3431969"/>
              <a:gd name="connsiteX9" fmla="*/ 1131901 w 6218251"/>
              <a:gd name="connsiteY9" fmla="*/ 619839 h 3431969"/>
              <a:gd name="connsiteX10" fmla="*/ 1284301 w 6218251"/>
              <a:gd name="connsiteY10" fmla="*/ 638889 h 3431969"/>
              <a:gd name="connsiteX11" fmla="*/ 1474801 w 6218251"/>
              <a:gd name="connsiteY11" fmla="*/ 753189 h 3431969"/>
              <a:gd name="connsiteX12" fmla="*/ 1531951 w 6218251"/>
              <a:gd name="connsiteY12" fmla="*/ 791289 h 3431969"/>
              <a:gd name="connsiteX13" fmla="*/ 1589101 w 6218251"/>
              <a:gd name="connsiteY13" fmla="*/ 829389 h 3431969"/>
              <a:gd name="connsiteX14" fmla="*/ 1760551 w 6218251"/>
              <a:gd name="connsiteY14" fmla="*/ 867489 h 3431969"/>
              <a:gd name="connsiteX15" fmla="*/ 1874851 w 6218251"/>
              <a:gd name="connsiteY15" fmla="*/ 943689 h 3431969"/>
              <a:gd name="connsiteX16" fmla="*/ 1932001 w 6218251"/>
              <a:gd name="connsiteY16" fmla="*/ 1000839 h 3431969"/>
              <a:gd name="connsiteX17" fmla="*/ 1989151 w 6218251"/>
              <a:gd name="connsiteY17" fmla="*/ 1019889 h 3431969"/>
              <a:gd name="connsiteX18" fmla="*/ 2103451 w 6218251"/>
              <a:gd name="connsiteY18" fmla="*/ 1096089 h 3431969"/>
              <a:gd name="connsiteX19" fmla="*/ 2293951 w 6218251"/>
              <a:gd name="connsiteY19" fmla="*/ 1153239 h 3431969"/>
              <a:gd name="connsiteX20" fmla="*/ 2351101 w 6218251"/>
              <a:gd name="connsiteY20" fmla="*/ 1191339 h 3431969"/>
              <a:gd name="connsiteX21" fmla="*/ 2427301 w 6218251"/>
              <a:gd name="connsiteY21" fmla="*/ 1210389 h 3431969"/>
              <a:gd name="connsiteX22" fmla="*/ 2655901 w 6218251"/>
              <a:gd name="connsiteY22" fmla="*/ 1248489 h 3431969"/>
              <a:gd name="connsiteX23" fmla="*/ 2713051 w 6218251"/>
              <a:gd name="connsiteY23" fmla="*/ 1286589 h 3431969"/>
              <a:gd name="connsiteX24" fmla="*/ 2770201 w 6218251"/>
              <a:gd name="connsiteY24" fmla="*/ 1305639 h 3431969"/>
              <a:gd name="connsiteX25" fmla="*/ 2789251 w 6218251"/>
              <a:gd name="connsiteY25" fmla="*/ 1400889 h 3431969"/>
              <a:gd name="connsiteX26" fmla="*/ 2865451 w 6218251"/>
              <a:gd name="connsiteY26" fmla="*/ 1496139 h 3431969"/>
              <a:gd name="connsiteX27" fmla="*/ 3151201 w 6218251"/>
              <a:gd name="connsiteY27" fmla="*/ 1515189 h 3431969"/>
              <a:gd name="connsiteX28" fmla="*/ 3341701 w 6218251"/>
              <a:gd name="connsiteY28" fmla="*/ 1534239 h 3431969"/>
              <a:gd name="connsiteX29" fmla="*/ 3456001 w 6218251"/>
              <a:gd name="connsiteY29" fmla="*/ 1572339 h 3431969"/>
              <a:gd name="connsiteX30" fmla="*/ 3589351 w 6218251"/>
              <a:gd name="connsiteY30" fmla="*/ 1629489 h 3431969"/>
              <a:gd name="connsiteX31" fmla="*/ 3627451 w 6218251"/>
              <a:gd name="connsiteY31" fmla="*/ 1686639 h 3431969"/>
              <a:gd name="connsiteX32" fmla="*/ 3837001 w 6218251"/>
              <a:gd name="connsiteY32" fmla="*/ 1781889 h 3431969"/>
              <a:gd name="connsiteX33" fmla="*/ 3894151 w 6218251"/>
              <a:gd name="connsiteY33" fmla="*/ 1800939 h 3431969"/>
              <a:gd name="connsiteX34" fmla="*/ 4218001 w 6218251"/>
              <a:gd name="connsiteY34" fmla="*/ 1858089 h 3431969"/>
              <a:gd name="connsiteX35" fmla="*/ 4275151 w 6218251"/>
              <a:gd name="connsiteY35" fmla="*/ 1877139 h 3431969"/>
              <a:gd name="connsiteX36" fmla="*/ 4332301 w 6218251"/>
              <a:gd name="connsiteY36" fmla="*/ 1915239 h 3431969"/>
              <a:gd name="connsiteX37" fmla="*/ 4465651 w 6218251"/>
              <a:gd name="connsiteY37" fmla="*/ 1934289 h 3431969"/>
              <a:gd name="connsiteX38" fmla="*/ 4522801 w 6218251"/>
              <a:gd name="connsiteY38" fmla="*/ 1953339 h 3431969"/>
              <a:gd name="connsiteX39" fmla="*/ 4579951 w 6218251"/>
              <a:gd name="connsiteY39" fmla="*/ 1991439 h 3431969"/>
              <a:gd name="connsiteX40" fmla="*/ 5094301 w 6218251"/>
              <a:gd name="connsiteY40" fmla="*/ 2010489 h 3431969"/>
              <a:gd name="connsiteX41" fmla="*/ 5284801 w 6218251"/>
              <a:gd name="connsiteY41" fmla="*/ 2048589 h 3431969"/>
              <a:gd name="connsiteX42" fmla="*/ 5341951 w 6218251"/>
              <a:gd name="connsiteY42" fmla="*/ 2067639 h 3431969"/>
              <a:gd name="connsiteX43" fmla="*/ 5703901 w 6218251"/>
              <a:gd name="connsiteY43" fmla="*/ 2105739 h 3431969"/>
              <a:gd name="connsiteX44" fmla="*/ 6046801 w 6218251"/>
              <a:gd name="connsiteY44" fmla="*/ 2143839 h 3431969"/>
              <a:gd name="connsiteX45" fmla="*/ 6103951 w 6218251"/>
              <a:gd name="connsiteY45" fmla="*/ 2162889 h 3431969"/>
              <a:gd name="connsiteX46" fmla="*/ 6123001 w 6218251"/>
              <a:gd name="connsiteY46" fmla="*/ 2220039 h 3431969"/>
              <a:gd name="connsiteX47" fmla="*/ 6142051 w 6218251"/>
              <a:gd name="connsiteY47" fmla="*/ 2524839 h 3431969"/>
              <a:gd name="connsiteX48" fmla="*/ 6199201 w 6218251"/>
              <a:gd name="connsiteY48" fmla="*/ 2639139 h 3431969"/>
              <a:gd name="connsiteX49" fmla="*/ 6218251 w 6218251"/>
              <a:gd name="connsiteY49" fmla="*/ 2696289 h 3431969"/>
              <a:gd name="connsiteX50" fmla="*/ 6199201 w 6218251"/>
              <a:gd name="connsiteY50" fmla="*/ 3324939 h 3431969"/>
              <a:gd name="connsiteX51" fmla="*/ 6161101 w 6218251"/>
              <a:gd name="connsiteY51" fmla="*/ 3420189 h 3431969"/>
              <a:gd name="connsiteX52" fmla="*/ 6103951 w 6218251"/>
              <a:gd name="connsiteY52" fmla="*/ 3382089 h 3431969"/>
              <a:gd name="connsiteX53" fmla="*/ 6046801 w 6218251"/>
              <a:gd name="connsiteY53" fmla="*/ 3324939 h 3431969"/>
              <a:gd name="connsiteX54" fmla="*/ 5875351 w 6218251"/>
              <a:gd name="connsiteY54" fmla="*/ 3210639 h 3431969"/>
              <a:gd name="connsiteX55" fmla="*/ 5818201 w 6218251"/>
              <a:gd name="connsiteY55" fmla="*/ 3172539 h 3431969"/>
              <a:gd name="connsiteX56" fmla="*/ 5742001 w 6218251"/>
              <a:gd name="connsiteY56" fmla="*/ 3153489 h 3431969"/>
              <a:gd name="connsiteX57" fmla="*/ 5551501 w 6218251"/>
              <a:gd name="connsiteY57" fmla="*/ 3096339 h 3431969"/>
              <a:gd name="connsiteX58" fmla="*/ 5494351 w 6218251"/>
              <a:gd name="connsiteY58" fmla="*/ 3077289 h 3431969"/>
              <a:gd name="connsiteX59" fmla="*/ 5322901 w 6218251"/>
              <a:gd name="connsiteY59" fmla="*/ 3058239 h 3431969"/>
              <a:gd name="connsiteX60" fmla="*/ 5265751 w 6218251"/>
              <a:gd name="connsiteY60" fmla="*/ 3039189 h 3431969"/>
              <a:gd name="connsiteX61" fmla="*/ 5170501 w 6218251"/>
              <a:gd name="connsiteY61" fmla="*/ 2924889 h 3431969"/>
              <a:gd name="connsiteX62" fmla="*/ 5056201 w 6218251"/>
              <a:gd name="connsiteY62" fmla="*/ 2848689 h 3431969"/>
              <a:gd name="connsiteX63" fmla="*/ 4922851 w 6218251"/>
              <a:gd name="connsiteY63" fmla="*/ 2791539 h 3431969"/>
              <a:gd name="connsiteX64" fmla="*/ 4865701 w 6218251"/>
              <a:gd name="connsiteY64" fmla="*/ 2772489 h 3431969"/>
              <a:gd name="connsiteX65" fmla="*/ 4694251 w 6218251"/>
              <a:gd name="connsiteY65" fmla="*/ 2734389 h 3431969"/>
              <a:gd name="connsiteX66" fmla="*/ 4579951 w 6218251"/>
              <a:gd name="connsiteY66" fmla="*/ 2658189 h 3431969"/>
              <a:gd name="connsiteX67" fmla="*/ 4408501 w 6218251"/>
              <a:gd name="connsiteY67" fmla="*/ 2581989 h 3431969"/>
              <a:gd name="connsiteX68" fmla="*/ 4294201 w 6218251"/>
              <a:gd name="connsiteY68" fmla="*/ 2467689 h 3431969"/>
              <a:gd name="connsiteX69" fmla="*/ 4141801 w 6218251"/>
              <a:gd name="connsiteY69" fmla="*/ 2410539 h 3431969"/>
              <a:gd name="connsiteX70" fmla="*/ 4027501 w 6218251"/>
              <a:gd name="connsiteY70" fmla="*/ 2372439 h 3431969"/>
              <a:gd name="connsiteX71" fmla="*/ 3970351 w 6218251"/>
              <a:gd name="connsiteY71" fmla="*/ 2353389 h 3431969"/>
              <a:gd name="connsiteX72" fmla="*/ 3894151 w 6218251"/>
              <a:gd name="connsiteY72" fmla="*/ 2334339 h 3431969"/>
              <a:gd name="connsiteX73" fmla="*/ 3817951 w 6218251"/>
              <a:gd name="connsiteY73" fmla="*/ 2296239 h 3431969"/>
              <a:gd name="connsiteX74" fmla="*/ 3684601 w 6218251"/>
              <a:gd name="connsiteY74" fmla="*/ 2258139 h 3431969"/>
              <a:gd name="connsiteX75" fmla="*/ 3627451 w 6218251"/>
              <a:gd name="connsiteY75" fmla="*/ 2220039 h 3431969"/>
              <a:gd name="connsiteX76" fmla="*/ 3513151 w 6218251"/>
              <a:gd name="connsiteY76" fmla="*/ 2181939 h 3431969"/>
              <a:gd name="connsiteX77" fmla="*/ 3322651 w 6218251"/>
              <a:gd name="connsiteY77" fmla="*/ 2086689 h 3431969"/>
              <a:gd name="connsiteX78" fmla="*/ 3265501 w 6218251"/>
              <a:gd name="connsiteY78" fmla="*/ 2048589 h 3431969"/>
              <a:gd name="connsiteX79" fmla="*/ 3132151 w 6218251"/>
              <a:gd name="connsiteY79" fmla="*/ 2010489 h 3431969"/>
              <a:gd name="connsiteX80" fmla="*/ 3036901 w 6218251"/>
              <a:gd name="connsiteY80" fmla="*/ 1915239 h 3431969"/>
              <a:gd name="connsiteX81" fmla="*/ 2979751 w 6218251"/>
              <a:gd name="connsiteY81" fmla="*/ 1877139 h 3431969"/>
              <a:gd name="connsiteX82" fmla="*/ 2827351 w 6218251"/>
              <a:gd name="connsiteY82" fmla="*/ 1800939 h 3431969"/>
              <a:gd name="connsiteX83" fmla="*/ 2770201 w 6218251"/>
              <a:gd name="connsiteY83" fmla="*/ 1743789 h 3431969"/>
              <a:gd name="connsiteX84" fmla="*/ 2694001 w 6218251"/>
              <a:gd name="connsiteY84" fmla="*/ 1705689 h 3431969"/>
              <a:gd name="connsiteX85" fmla="*/ 2636851 w 6218251"/>
              <a:gd name="connsiteY85" fmla="*/ 1667589 h 3431969"/>
              <a:gd name="connsiteX86" fmla="*/ 2598751 w 6218251"/>
              <a:gd name="connsiteY86" fmla="*/ 1610439 h 3431969"/>
              <a:gd name="connsiteX87" fmla="*/ 2389201 w 6218251"/>
              <a:gd name="connsiteY87" fmla="*/ 1496139 h 3431969"/>
              <a:gd name="connsiteX88" fmla="*/ 2274901 w 6218251"/>
              <a:gd name="connsiteY88" fmla="*/ 1458039 h 3431969"/>
              <a:gd name="connsiteX89" fmla="*/ 2198701 w 6218251"/>
              <a:gd name="connsiteY89" fmla="*/ 1419939 h 3431969"/>
              <a:gd name="connsiteX90" fmla="*/ 2065351 w 6218251"/>
              <a:gd name="connsiteY90" fmla="*/ 1381839 h 3431969"/>
              <a:gd name="connsiteX91" fmla="*/ 2008201 w 6218251"/>
              <a:gd name="connsiteY91" fmla="*/ 1343739 h 3431969"/>
              <a:gd name="connsiteX92" fmla="*/ 1951051 w 6218251"/>
              <a:gd name="connsiteY92" fmla="*/ 1286589 h 3431969"/>
              <a:gd name="connsiteX93" fmla="*/ 1855801 w 6218251"/>
              <a:gd name="connsiteY93" fmla="*/ 1267539 h 3431969"/>
              <a:gd name="connsiteX94" fmla="*/ 1798651 w 6218251"/>
              <a:gd name="connsiteY94" fmla="*/ 1248489 h 3431969"/>
              <a:gd name="connsiteX95" fmla="*/ 1684351 w 6218251"/>
              <a:gd name="connsiteY95" fmla="*/ 1191339 h 3431969"/>
              <a:gd name="connsiteX96" fmla="*/ 1627201 w 6218251"/>
              <a:gd name="connsiteY96" fmla="*/ 1134189 h 3431969"/>
              <a:gd name="connsiteX97" fmla="*/ 1512901 w 6218251"/>
              <a:gd name="connsiteY97" fmla="*/ 1057989 h 3431969"/>
              <a:gd name="connsiteX98" fmla="*/ 1455751 w 6218251"/>
              <a:gd name="connsiteY98" fmla="*/ 1019889 h 3431969"/>
              <a:gd name="connsiteX99" fmla="*/ 1398601 w 6218251"/>
              <a:gd name="connsiteY99" fmla="*/ 981789 h 3431969"/>
              <a:gd name="connsiteX100" fmla="*/ 1208101 w 6218251"/>
              <a:gd name="connsiteY100" fmla="*/ 943689 h 3431969"/>
              <a:gd name="connsiteX101" fmla="*/ 1150951 w 6218251"/>
              <a:gd name="connsiteY101" fmla="*/ 905589 h 3431969"/>
              <a:gd name="connsiteX102" fmla="*/ 1055701 w 6218251"/>
              <a:gd name="connsiteY102" fmla="*/ 810339 h 3431969"/>
              <a:gd name="connsiteX103" fmla="*/ 1017601 w 6218251"/>
              <a:gd name="connsiteY103" fmla="*/ 753189 h 3431969"/>
              <a:gd name="connsiteX104" fmla="*/ 884251 w 6218251"/>
              <a:gd name="connsiteY104" fmla="*/ 638889 h 3431969"/>
              <a:gd name="connsiteX105" fmla="*/ 769951 w 6218251"/>
              <a:gd name="connsiteY105" fmla="*/ 600789 h 3431969"/>
              <a:gd name="connsiteX106" fmla="*/ 712801 w 6218251"/>
              <a:gd name="connsiteY106" fmla="*/ 581739 h 3431969"/>
              <a:gd name="connsiteX107" fmla="*/ 655651 w 6218251"/>
              <a:gd name="connsiteY107" fmla="*/ 543639 h 3431969"/>
              <a:gd name="connsiteX108" fmla="*/ 617551 w 6218251"/>
              <a:gd name="connsiteY108" fmla="*/ 486489 h 3431969"/>
              <a:gd name="connsiteX109" fmla="*/ 503251 w 6218251"/>
              <a:gd name="connsiteY109" fmla="*/ 372189 h 3431969"/>
              <a:gd name="connsiteX110" fmla="*/ 312751 w 6218251"/>
              <a:gd name="connsiteY110" fmla="*/ 257889 h 3431969"/>
              <a:gd name="connsiteX111" fmla="*/ 255601 w 6218251"/>
              <a:gd name="connsiteY111" fmla="*/ 238839 h 3431969"/>
              <a:gd name="connsiteX112" fmla="*/ 160351 w 6218251"/>
              <a:gd name="connsiteY112" fmla="*/ 124539 h 3431969"/>
              <a:gd name="connsiteX113" fmla="*/ 103201 w 6218251"/>
              <a:gd name="connsiteY113" fmla="*/ 67389 h 3431969"/>
              <a:gd name="connsiteX114" fmla="*/ 122251 w 6218251"/>
              <a:gd name="connsiteY114" fmla="*/ 10239 h 3431969"/>
              <a:gd name="connsiteX115" fmla="*/ 22225 w 6218251"/>
              <a:gd name="connsiteY115" fmla="*/ 248359 h 3431969"/>
              <a:gd name="connsiteX0" fmla="*/ 161926 w 6357952"/>
              <a:gd name="connsiteY0" fmla="*/ 200020 h 3383630"/>
              <a:gd name="connsiteX1" fmla="*/ 395302 w 6357952"/>
              <a:gd name="connsiteY1" fmla="*/ 57150 h 3383630"/>
              <a:gd name="connsiteX2" fmla="*/ 509602 w 6357952"/>
              <a:gd name="connsiteY2" fmla="*/ 152400 h 3383630"/>
              <a:gd name="connsiteX3" fmla="*/ 681052 w 6357952"/>
              <a:gd name="connsiteY3" fmla="*/ 209550 h 3383630"/>
              <a:gd name="connsiteX4" fmla="*/ 738202 w 6357952"/>
              <a:gd name="connsiteY4" fmla="*/ 228600 h 3383630"/>
              <a:gd name="connsiteX5" fmla="*/ 909652 w 6357952"/>
              <a:gd name="connsiteY5" fmla="*/ 342900 h 3383630"/>
              <a:gd name="connsiteX6" fmla="*/ 966802 w 6357952"/>
              <a:gd name="connsiteY6" fmla="*/ 381000 h 3383630"/>
              <a:gd name="connsiteX7" fmla="*/ 1023952 w 6357952"/>
              <a:gd name="connsiteY7" fmla="*/ 419100 h 3383630"/>
              <a:gd name="connsiteX8" fmla="*/ 1043002 w 6357952"/>
              <a:gd name="connsiteY8" fmla="*/ 476250 h 3383630"/>
              <a:gd name="connsiteX9" fmla="*/ 1271602 w 6357952"/>
              <a:gd name="connsiteY9" fmla="*/ 571500 h 3383630"/>
              <a:gd name="connsiteX10" fmla="*/ 1424002 w 6357952"/>
              <a:gd name="connsiteY10" fmla="*/ 590550 h 3383630"/>
              <a:gd name="connsiteX11" fmla="*/ 1614502 w 6357952"/>
              <a:gd name="connsiteY11" fmla="*/ 704850 h 3383630"/>
              <a:gd name="connsiteX12" fmla="*/ 1671652 w 6357952"/>
              <a:gd name="connsiteY12" fmla="*/ 742950 h 3383630"/>
              <a:gd name="connsiteX13" fmla="*/ 1728802 w 6357952"/>
              <a:gd name="connsiteY13" fmla="*/ 781050 h 3383630"/>
              <a:gd name="connsiteX14" fmla="*/ 1900252 w 6357952"/>
              <a:gd name="connsiteY14" fmla="*/ 819150 h 3383630"/>
              <a:gd name="connsiteX15" fmla="*/ 2014552 w 6357952"/>
              <a:gd name="connsiteY15" fmla="*/ 895350 h 3383630"/>
              <a:gd name="connsiteX16" fmla="*/ 2071702 w 6357952"/>
              <a:gd name="connsiteY16" fmla="*/ 952500 h 3383630"/>
              <a:gd name="connsiteX17" fmla="*/ 2128852 w 6357952"/>
              <a:gd name="connsiteY17" fmla="*/ 971550 h 3383630"/>
              <a:gd name="connsiteX18" fmla="*/ 2243152 w 6357952"/>
              <a:gd name="connsiteY18" fmla="*/ 1047750 h 3383630"/>
              <a:gd name="connsiteX19" fmla="*/ 2433652 w 6357952"/>
              <a:gd name="connsiteY19" fmla="*/ 1104900 h 3383630"/>
              <a:gd name="connsiteX20" fmla="*/ 2490802 w 6357952"/>
              <a:gd name="connsiteY20" fmla="*/ 1143000 h 3383630"/>
              <a:gd name="connsiteX21" fmla="*/ 2567002 w 6357952"/>
              <a:gd name="connsiteY21" fmla="*/ 1162050 h 3383630"/>
              <a:gd name="connsiteX22" fmla="*/ 2795602 w 6357952"/>
              <a:gd name="connsiteY22" fmla="*/ 1200150 h 3383630"/>
              <a:gd name="connsiteX23" fmla="*/ 2852752 w 6357952"/>
              <a:gd name="connsiteY23" fmla="*/ 1238250 h 3383630"/>
              <a:gd name="connsiteX24" fmla="*/ 2909902 w 6357952"/>
              <a:gd name="connsiteY24" fmla="*/ 1257300 h 3383630"/>
              <a:gd name="connsiteX25" fmla="*/ 2928952 w 6357952"/>
              <a:gd name="connsiteY25" fmla="*/ 1352550 h 3383630"/>
              <a:gd name="connsiteX26" fmla="*/ 3005152 w 6357952"/>
              <a:gd name="connsiteY26" fmla="*/ 1447800 h 3383630"/>
              <a:gd name="connsiteX27" fmla="*/ 3290902 w 6357952"/>
              <a:gd name="connsiteY27" fmla="*/ 1466850 h 3383630"/>
              <a:gd name="connsiteX28" fmla="*/ 3481402 w 6357952"/>
              <a:gd name="connsiteY28" fmla="*/ 1485900 h 3383630"/>
              <a:gd name="connsiteX29" fmla="*/ 3595702 w 6357952"/>
              <a:gd name="connsiteY29" fmla="*/ 1524000 h 3383630"/>
              <a:gd name="connsiteX30" fmla="*/ 3729052 w 6357952"/>
              <a:gd name="connsiteY30" fmla="*/ 1581150 h 3383630"/>
              <a:gd name="connsiteX31" fmla="*/ 3767152 w 6357952"/>
              <a:gd name="connsiteY31" fmla="*/ 1638300 h 3383630"/>
              <a:gd name="connsiteX32" fmla="*/ 3976702 w 6357952"/>
              <a:gd name="connsiteY32" fmla="*/ 1733550 h 3383630"/>
              <a:gd name="connsiteX33" fmla="*/ 4033852 w 6357952"/>
              <a:gd name="connsiteY33" fmla="*/ 1752600 h 3383630"/>
              <a:gd name="connsiteX34" fmla="*/ 4357702 w 6357952"/>
              <a:gd name="connsiteY34" fmla="*/ 1809750 h 3383630"/>
              <a:gd name="connsiteX35" fmla="*/ 4414852 w 6357952"/>
              <a:gd name="connsiteY35" fmla="*/ 1828800 h 3383630"/>
              <a:gd name="connsiteX36" fmla="*/ 4472002 w 6357952"/>
              <a:gd name="connsiteY36" fmla="*/ 1866900 h 3383630"/>
              <a:gd name="connsiteX37" fmla="*/ 4605352 w 6357952"/>
              <a:gd name="connsiteY37" fmla="*/ 1885950 h 3383630"/>
              <a:gd name="connsiteX38" fmla="*/ 4662502 w 6357952"/>
              <a:gd name="connsiteY38" fmla="*/ 1905000 h 3383630"/>
              <a:gd name="connsiteX39" fmla="*/ 4719652 w 6357952"/>
              <a:gd name="connsiteY39" fmla="*/ 1943100 h 3383630"/>
              <a:gd name="connsiteX40" fmla="*/ 5234002 w 6357952"/>
              <a:gd name="connsiteY40" fmla="*/ 1962150 h 3383630"/>
              <a:gd name="connsiteX41" fmla="*/ 5424502 w 6357952"/>
              <a:gd name="connsiteY41" fmla="*/ 2000250 h 3383630"/>
              <a:gd name="connsiteX42" fmla="*/ 5481652 w 6357952"/>
              <a:gd name="connsiteY42" fmla="*/ 2019300 h 3383630"/>
              <a:gd name="connsiteX43" fmla="*/ 5843602 w 6357952"/>
              <a:gd name="connsiteY43" fmla="*/ 2057400 h 3383630"/>
              <a:gd name="connsiteX44" fmla="*/ 6186502 w 6357952"/>
              <a:gd name="connsiteY44" fmla="*/ 2095500 h 3383630"/>
              <a:gd name="connsiteX45" fmla="*/ 6243652 w 6357952"/>
              <a:gd name="connsiteY45" fmla="*/ 2114550 h 3383630"/>
              <a:gd name="connsiteX46" fmla="*/ 6262702 w 6357952"/>
              <a:gd name="connsiteY46" fmla="*/ 2171700 h 3383630"/>
              <a:gd name="connsiteX47" fmla="*/ 6281752 w 6357952"/>
              <a:gd name="connsiteY47" fmla="*/ 2476500 h 3383630"/>
              <a:gd name="connsiteX48" fmla="*/ 6338902 w 6357952"/>
              <a:gd name="connsiteY48" fmla="*/ 2590800 h 3383630"/>
              <a:gd name="connsiteX49" fmla="*/ 6357952 w 6357952"/>
              <a:gd name="connsiteY49" fmla="*/ 2647950 h 3383630"/>
              <a:gd name="connsiteX50" fmla="*/ 6338902 w 6357952"/>
              <a:gd name="connsiteY50" fmla="*/ 3276600 h 3383630"/>
              <a:gd name="connsiteX51" fmla="*/ 6300802 w 6357952"/>
              <a:gd name="connsiteY51" fmla="*/ 3371850 h 3383630"/>
              <a:gd name="connsiteX52" fmla="*/ 6243652 w 6357952"/>
              <a:gd name="connsiteY52" fmla="*/ 3333750 h 3383630"/>
              <a:gd name="connsiteX53" fmla="*/ 6186502 w 6357952"/>
              <a:gd name="connsiteY53" fmla="*/ 3276600 h 3383630"/>
              <a:gd name="connsiteX54" fmla="*/ 6015052 w 6357952"/>
              <a:gd name="connsiteY54" fmla="*/ 3162300 h 3383630"/>
              <a:gd name="connsiteX55" fmla="*/ 5957902 w 6357952"/>
              <a:gd name="connsiteY55" fmla="*/ 3124200 h 3383630"/>
              <a:gd name="connsiteX56" fmla="*/ 5881702 w 6357952"/>
              <a:gd name="connsiteY56" fmla="*/ 3105150 h 3383630"/>
              <a:gd name="connsiteX57" fmla="*/ 5691202 w 6357952"/>
              <a:gd name="connsiteY57" fmla="*/ 3048000 h 3383630"/>
              <a:gd name="connsiteX58" fmla="*/ 5634052 w 6357952"/>
              <a:gd name="connsiteY58" fmla="*/ 3028950 h 3383630"/>
              <a:gd name="connsiteX59" fmla="*/ 5462602 w 6357952"/>
              <a:gd name="connsiteY59" fmla="*/ 3009900 h 3383630"/>
              <a:gd name="connsiteX60" fmla="*/ 5405452 w 6357952"/>
              <a:gd name="connsiteY60" fmla="*/ 2990850 h 3383630"/>
              <a:gd name="connsiteX61" fmla="*/ 5310202 w 6357952"/>
              <a:gd name="connsiteY61" fmla="*/ 2876550 h 3383630"/>
              <a:gd name="connsiteX62" fmla="*/ 5195902 w 6357952"/>
              <a:gd name="connsiteY62" fmla="*/ 2800350 h 3383630"/>
              <a:gd name="connsiteX63" fmla="*/ 5062552 w 6357952"/>
              <a:gd name="connsiteY63" fmla="*/ 2743200 h 3383630"/>
              <a:gd name="connsiteX64" fmla="*/ 5005402 w 6357952"/>
              <a:gd name="connsiteY64" fmla="*/ 2724150 h 3383630"/>
              <a:gd name="connsiteX65" fmla="*/ 4833952 w 6357952"/>
              <a:gd name="connsiteY65" fmla="*/ 2686050 h 3383630"/>
              <a:gd name="connsiteX66" fmla="*/ 4719652 w 6357952"/>
              <a:gd name="connsiteY66" fmla="*/ 2609850 h 3383630"/>
              <a:gd name="connsiteX67" fmla="*/ 4548202 w 6357952"/>
              <a:gd name="connsiteY67" fmla="*/ 2533650 h 3383630"/>
              <a:gd name="connsiteX68" fmla="*/ 4433902 w 6357952"/>
              <a:gd name="connsiteY68" fmla="*/ 2419350 h 3383630"/>
              <a:gd name="connsiteX69" fmla="*/ 4281502 w 6357952"/>
              <a:gd name="connsiteY69" fmla="*/ 2362200 h 3383630"/>
              <a:gd name="connsiteX70" fmla="*/ 4167202 w 6357952"/>
              <a:gd name="connsiteY70" fmla="*/ 2324100 h 3383630"/>
              <a:gd name="connsiteX71" fmla="*/ 4110052 w 6357952"/>
              <a:gd name="connsiteY71" fmla="*/ 2305050 h 3383630"/>
              <a:gd name="connsiteX72" fmla="*/ 4033852 w 6357952"/>
              <a:gd name="connsiteY72" fmla="*/ 2286000 h 3383630"/>
              <a:gd name="connsiteX73" fmla="*/ 3957652 w 6357952"/>
              <a:gd name="connsiteY73" fmla="*/ 2247900 h 3383630"/>
              <a:gd name="connsiteX74" fmla="*/ 3824302 w 6357952"/>
              <a:gd name="connsiteY74" fmla="*/ 2209800 h 3383630"/>
              <a:gd name="connsiteX75" fmla="*/ 3767152 w 6357952"/>
              <a:gd name="connsiteY75" fmla="*/ 2171700 h 3383630"/>
              <a:gd name="connsiteX76" fmla="*/ 3652852 w 6357952"/>
              <a:gd name="connsiteY76" fmla="*/ 2133600 h 3383630"/>
              <a:gd name="connsiteX77" fmla="*/ 3462352 w 6357952"/>
              <a:gd name="connsiteY77" fmla="*/ 2038350 h 3383630"/>
              <a:gd name="connsiteX78" fmla="*/ 3405202 w 6357952"/>
              <a:gd name="connsiteY78" fmla="*/ 2000250 h 3383630"/>
              <a:gd name="connsiteX79" fmla="*/ 3271852 w 6357952"/>
              <a:gd name="connsiteY79" fmla="*/ 1962150 h 3383630"/>
              <a:gd name="connsiteX80" fmla="*/ 3176602 w 6357952"/>
              <a:gd name="connsiteY80" fmla="*/ 1866900 h 3383630"/>
              <a:gd name="connsiteX81" fmla="*/ 3119452 w 6357952"/>
              <a:gd name="connsiteY81" fmla="*/ 1828800 h 3383630"/>
              <a:gd name="connsiteX82" fmla="*/ 2967052 w 6357952"/>
              <a:gd name="connsiteY82" fmla="*/ 1752600 h 3383630"/>
              <a:gd name="connsiteX83" fmla="*/ 2909902 w 6357952"/>
              <a:gd name="connsiteY83" fmla="*/ 1695450 h 3383630"/>
              <a:gd name="connsiteX84" fmla="*/ 2833702 w 6357952"/>
              <a:gd name="connsiteY84" fmla="*/ 1657350 h 3383630"/>
              <a:gd name="connsiteX85" fmla="*/ 2776552 w 6357952"/>
              <a:gd name="connsiteY85" fmla="*/ 1619250 h 3383630"/>
              <a:gd name="connsiteX86" fmla="*/ 2738452 w 6357952"/>
              <a:gd name="connsiteY86" fmla="*/ 1562100 h 3383630"/>
              <a:gd name="connsiteX87" fmla="*/ 2528902 w 6357952"/>
              <a:gd name="connsiteY87" fmla="*/ 1447800 h 3383630"/>
              <a:gd name="connsiteX88" fmla="*/ 2414602 w 6357952"/>
              <a:gd name="connsiteY88" fmla="*/ 1409700 h 3383630"/>
              <a:gd name="connsiteX89" fmla="*/ 2338402 w 6357952"/>
              <a:gd name="connsiteY89" fmla="*/ 1371600 h 3383630"/>
              <a:gd name="connsiteX90" fmla="*/ 2205052 w 6357952"/>
              <a:gd name="connsiteY90" fmla="*/ 1333500 h 3383630"/>
              <a:gd name="connsiteX91" fmla="*/ 2147902 w 6357952"/>
              <a:gd name="connsiteY91" fmla="*/ 1295400 h 3383630"/>
              <a:gd name="connsiteX92" fmla="*/ 2090752 w 6357952"/>
              <a:gd name="connsiteY92" fmla="*/ 1238250 h 3383630"/>
              <a:gd name="connsiteX93" fmla="*/ 1995502 w 6357952"/>
              <a:gd name="connsiteY93" fmla="*/ 1219200 h 3383630"/>
              <a:gd name="connsiteX94" fmla="*/ 1938352 w 6357952"/>
              <a:gd name="connsiteY94" fmla="*/ 1200150 h 3383630"/>
              <a:gd name="connsiteX95" fmla="*/ 1824052 w 6357952"/>
              <a:gd name="connsiteY95" fmla="*/ 1143000 h 3383630"/>
              <a:gd name="connsiteX96" fmla="*/ 1766902 w 6357952"/>
              <a:gd name="connsiteY96" fmla="*/ 1085850 h 3383630"/>
              <a:gd name="connsiteX97" fmla="*/ 1652602 w 6357952"/>
              <a:gd name="connsiteY97" fmla="*/ 1009650 h 3383630"/>
              <a:gd name="connsiteX98" fmla="*/ 1595452 w 6357952"/>
              <a:gd name="connsiteY98" fmla="*/ 971550 h 3383630"/>
              <a:gd name="connsiteX99" fmla="*/ 1538302 w 6357952"/>
              <a:gd name="connsiteY99" fmla="*/ 933450 h 3383630"/>
              <a:gd name="connsiteX100" fmla="*/ 1347802 w 6357952"/>
              <a:gd name="connsiteY100" fmla="*/ 895350 h 3383630"/>
              <a:gd name="connsiteX101" fmla="*/ 1290652 w 6357952"/>
              <a:gd name="connsiteY101" fmla="*/ 857250 h 3383630"/>
              <a:gd name="connsiteX102" fmla="*/ 1195402 w 6357952"/>
              <a:gd name="connsiteY102" fmla="*/ 762000 h 3383630"/>
              <a:gd name="connsiteX103" fmla="*/ 1157302 w 6357952"/>
              <a:gd name="connsiteY103" fmla="*/ 704850 h 3383630"/>
              <a:gd name="connsiteX104" fmla="*/ 1023952 w 6357952"/>
              <a:gd name="connsiteY104" fmla="*/ 590550 h 3383630"/>
              <a:gd name="connsiteX105" fmla="*/ 909652 w 6357952"/>
              <a:gd name="connsiteY105" fmla="*/ 552450 h 3383630"/>
              <a:gd name="connsiteX106" fmla="*/ 852502 w 6357952"/>
              <a:gd name="connsiteY106" fmla="*/ 533400 h 3383630"/>
              <a:gd name="connsiteX107" fmla="*/ 795352 w 6357952"/>
              <a:gd name="connsiteY107" fmla="*/ 495300 h 3383630"/>
              <a:gd name="connsiteX108" fmla="*/ 757252 w 6357952"/>
              <a:gd name="connsiteY108" fmla="*/ 438150 h 3383630"/>
              <a:gd name="connsiteX109" fmla="*/ 642952 w 6357952"/>
              <a:gd name="connsiteY109" fmla="*/ 323850 h 3383630"/>
              <a:gd name="connsiteX110" fmla="*/ 452452 w 6357952"/>
              <a:gd name="connsiteY110" fmla="*/ 209550 h 3383630"/>
              <a:gd name="connsiteX111" fmla="*/ 395302 w 6357952"/>
              <a:gd name="connsiteY111" fmla="*/ 190500 h 3383630"/>
              <a:gd name="connsiteX112" fmla="*/ 300052 w 6357952"/>
              <a:gd name="connsiteY112" fmla="*/ 76200 h 3383630"/>
              <a:gd name="connsiteX113" fmla="*/ 242902 w 6357952"/>
              <a:gd name="connsiteY113" fmla="*/ 19050 h 3383630"/>
              <a:gd name="connsiteX114" fmla="*/ 19050 w 6357952"/>
              <a:gd name="connsiteY114" fmla="*/ 271458 h 3383630"/>
              <a:gd name="connsiteX115" fmla="*/ 161926 w 6357952"/>
              <a:gd name="connsiteY115" fmla="*/ 200020 h 3383630"/>
              <a:gd name="connsiteX0" fmla="*/ 62709 w 6901677"/>
              <a:gd name="connsiteY0" fmla="*/ 342895 h 3383630"/>
              <a:gd name="connsiteX1" fmla="*/ 939027 w 6901677"/>
              <a:gd name="connsiteY1" fmla="*/ 57150 h 3383630"/>
              <a:gd name="connsiteX2" fmla="*/ 1053327 w 6901677"/>
              <a:gd name="connsiteY2" fmla="*/ 152400 h 3383630"/>
              <a:gd name="connsiteX3" fmla="*/ 1224777 w 6901677"/>
              <a:gd name="connsiteY3" fmla="*/ 209550 h 3383630"/>
              <a:gd name="connsiteX4" fmla="*/ 1281927 w 6901677"/>
              <a:gd name="connsiteY4" fmla="*/ 228600 h 3383630"/>
              <a:gd name="connsiteX5" fmla="*/ 1453377 w 6901677"/>
              <a:gd name="connsiteY5" fmla="*/ 342900 h 3383630"/>
              <a:gd name="connsiteX6" fmla="*/ 1510527 w 6901677"/>
              <a:gd name="connsiteY6" fmla="*/ 381000 h 3383630"/>
              <a:gd name="connsiteX7" fmla="*/ 1567677 w 6901677"/>
              <a:gd name="connsiteY7" fmla="*/ 419100 h 3383630"/>
              <a:gd name="connsiteX8" fmla="*/ 1586727 w 6901677"/>
              <a:gd name="connsiteY8" fmla="*/ 476250 h 3383630"/>
              <a:gd name="connsiteX9" fmla="*/ 1815327 w 6901677"/>
              <a:gd name="connsiteY9" fmla="*/ 571500 h 3383630"/>
              <a:gd name="connsiteX10" fmla="*/ 1967727 w 6901677"/>
              <a:gd name="connsiteY10" fmla="*/ 590550 h 3383630"/>
              <a:gd name="connsiteX11" fmla="*/ 2158227 w 6901677"/>
              <a:gd name="connsiteY11" fmla="*/ 704850 h 3383630"/>
              <a:gd name="connsiteX12" fmla="*/ 2215377 w 6901677"/>
              <a:gd name="connsiteY12" fmla="*/ 742950 h 3383630"/>
              <a:gd name="connsiteX13" fmla="*/ 2272527 w 6901677"/>
              <a:gd name="connsiteY13" fmla="*/ 781050 h 3383630"/>
              <a:gd name="connsiteX14" fmla="*/ 2443977 w 6901677"/>
              <a:gd name="connsiteY14" fmla="*/ 819150 h 3383630"/>
              <a:gd name="connsiteX15" fmla="*/ 2558277 w 6901677"/>
              <a:gd name="connsiteY15" fmla="*/ 895350 h 3383630"/>
              <a:gd name="connsiteX16" fmla="*/ 2615427 w 6901677"/>
              <a:gd name="connsiteY16" fmla="*/ 952500 h 3383630"/>
              <a:gd name="connsiteX17" fmla="*/ 2672577 w 6901677"/>
              <a:gd name="connsiteY17" fmla="*/ 971550 h 3383630"/>
              <a:gd name="connsiteX18" fmla="*/ 2786877 w 6901677"/>
              <a:gd name="connsiteY18" fmla="*/ 1047750 h 3383630"/>
              <a:gd name="connsiteX19" fmla="*/ 2977377 w 6901677"/>
              <a:gd name="connsiteY19" fmla="*/ 1104900 h 3383630"/>
              <a:gd name="connsiteX20" fmla="*/ 3034527 w 6901677"/>
              <a:gd name="connsiteY20" fmla="*/ 1143000 h 3383630"/>
              <a:gd name="connsiteX21" fmla="*/ 3110727 w 6901677"/>
              <a:gd name="connsiteY21" fmla="*/ 1162050 h 3383630"/>
              <a:gd name="connsiteX22" fmla="*/ 3339327 w 6901677"/>
              <a:gd name="connsiteY22" fmla="*/ 1200150 h 3383630"/>
              <a:gd name="connsiteX23" fmla="*/ 3396477 w 6901677"/>
              <a:gd name="connsiteY23" fmla="*/ 1238250 h 3383630"/>
              <a:gd name="connsiteX24" fmla="*/ 3453627 w 6901677"/>
              <a:gd name="connsiteY24" fmla="*/ 1257300 h 3383630"/>
              <a:gd name="connsiteX25" fmla="*/ 3472677 w 6901677"/>
              <a:gd name="connsiteY25" fmla="*/ 1352550 h 3383630"/>
              <a:gd name="connsiteX26" fmla="*/ 3548877 w 6901677"/>
              <a:gd name="connsiteY26" fmla="*/ 1447800 h 3383630"/>
              <a:gd name="connsiteX27" fmla="*/ 3834627 w 6901677"/>
              <a:gd name="connsiteY27" fmla="*/ 1466850 h 3383630"/>
              <a:gd name="connsiteX28" fmla="*/ 4025127 w 6901677"/>
              <a:gd name="connsiteY28" fmla="*/ 1485900 h 3383630"/>
              <a:gd name="connsiteX29" fmla="*/ 4139427 w 6901677"/>
              <a:gd name="connsiteY29" fmla="*/ 1524000 h 3383630"/>
              <a:gd name="connsiteX30" fmla="*/ 4272777 w 6901677"/>
              <a:gd name="connsiteY30" fmla="*/ 1581150 h 3383630"/>
              <a:gd name="connsiteX31" fmla="*/ 4310877 w 6901677"/>
              <a:gd name="connsiteY31" fmla="*/ 1638300 h 3383630"/>
              <a:gd name="connsiteX32" fmla="*/ 4520427 w 6901677"/>
              <a:gd name="connsiteY32" fmla="*/ 1733550 h 3383630"/>
              <a:gd name="connsiteX33" fmla="*/ 4577577 w 6901677"/>
              <a:gd name="connsiteY33" fmla="*/ 1752600 h 3383630"/>
              <a:gd name="connsiteX34" fmla="*/ 4901427 w 6901677"/>
              <a:gd name="connsiteY34" fmla="*/ 1809750 h 3383630"/>
              <a:gd name="connsiteX35" fmla="*/ 4958577 w 6901677"/>
              <a:gd name="connsiteY35" fmla="*/ 1828800 h 3383630"/>
              <a:gd name="connsiteX36" fmla="*/ 5015727 w 6901677"/>
              <a:gd name="connsiteY36" fmla="*/ 1866900 h 3383630"/>
              <a:gd name="connsiteX37" fmla="*/ 5149077 w 6901677"/>
              <a:gd name="connsiteY37" fmla="*/ 1885950 h 3383630"/>
              <a:gd name="connsiteX38" fmla="*/ 5206227 w 6901677"/>
              <a:gd name="connsiteY38" fmla="*/ 1905000 h 3383630"/>
              <a:gd name="connsiteX39" fmla="*/ 5263377 w 6901677"/>
              <a:gd name="connsiteY39" fmla="*/ 1943100 h 3383630"/>
              <a:gd name="connsiteX40" fmla="*/ 5777727 w 6901677"/>
              <a:gd name="connsiteY40" fmla="*/ 1962150 h 3383630"/>
              <a:gd name="connsiteX41" fmla="*/ 5968227 w 6901677"/>
              <a:gd name="connsiteY41" fmla="*/ 2000250 h 3383630"/>
              <a:gd name="connsiteX42" fmla="*/ 6025377 w 6901677"/>
              <a:gd name="connsiteY42" fmla="*/ 2019300 h 3383630"/>
              <a:gd name="connsiteX43" fmla="*/ 6387327 w 6901677"/>
              <a:gd name="connsiteY43" fmla="*/ 2057400 h 3383630"/>
              <a:gd name="connsiteX44" fmla="*/ 6730227 w 6901677"/>
              <a:gd name="connsiteY44" fmla="*/ 2095500 h 3383630"/>
              <a:gd name="connsiteX45" fmla="*/ 6787377 w 6901677"/>
              <a:gd name="connsiteY45" fmla="*/ 2114550 h 3383630"/>
              <a:gd name="connsiteX46" fmla="*/ 6806427 w 6901677"/>
              <a:gd name="connsiteY46" fmla="*/ 2171700 h 3383630"/>
              <a:gd name="connsiteX47" fmla="*/ 6825477 w 6901677"/>
              <a:gd name="connsiteY47" fmla="*/ 2476500 h 3383630"/>
              <a:gd name="connsiteX48" fmla="*/ 6882627 w 6901677"/>
              <a:gd name="connsiteY48" fmla="*/ 2590800 h 3383630"/>
              <a:gd name="connsiteX49" fmla="*/ 6901677 w 6901677"/>
              <a:gd name="connsiteY49" fmla="*/ 2647950 h 3383630"/>
              <a:gd name="connsiteX50" fmla="*/ 6882627 w 6901677"/>
              <a:gd name="connsiteY50" fmla="*/ 3276600 h 3383630"/>
              <a:gd name="connsiteX51" fmla="*/ 6844527 w 6901677"/>
              <a:gd name="connsiteY51" fmla="*/ 3371850 h 3383630"/>
              <a:gd name="connsiteX52" fmla="*/ 6787377 w 6901677"/>
              <a:gd name="connsiteY52" fmla="*/ 3333750 h 3383630"/>
              <a:gd name="connsiteX53" fmla="*/ 6730227 w 6901677"/>
              <a:gd name="connsiteY53" fmla="*/ 3276600 h 3383630"/>
              <a:gd name="connsiteX54" fmla="*/ 6558777 w 6901677"/>
              <a:gd name="connsiteY54" fmla="*/ 3162300 h 3383630"/>
              <a:gd name="connsiteX55" fmla="*/ 6501627 w 6901677"/>
              <a:gd name="connsiteY55" fmla="*/ 3124200 h 3383630"/>
              <a:gd name="connsiteX56" fmla="*/ 6425427 w 6901677"/>
              <a:gd name="connsiteY56" fmla="*/ 3105150 h 3383630"/>
              <a:gd name="connsiteX57" fmla="*/ 6234927 w 6901677"/>
              <a:gd name="connsiteY57" fmla="*/ 3048000 h 3383630"/>
              <a:gd name="connsiteX58" fmla="*/ 6177777 w 6901677"/>
              <a:gd name="connsiteY58" fmla="*/ 3028950 h 3383630"/>
              <a:gd name="connsiteX59" fmla="*/ 6006327 w 6901677"/>
              <a:gd name="connsiteY59" fmla="*/ 3009900 h 3383630"/>
              <a:gd name="connsiteX60" fmla="*/ 5949177 w 6901677"/>
              <a:gd name="connsiteY60" fmla="*/ 2990850 h 3383630"/>
              <a:gd name="connsiteX61" fmla="*/ 5853927 w 6901677"/>
              <a:gd name="connsiteY61" fmla="*/ 2876550 h 3383630"/>
              <a:gd name="connsiteX62" fmla="*/ 5739627 w 6901677"/>
              <a:gd name="connsiteY62" fmla="*/ 2800350 h 3383630"/>
              <a:gd name="connsiteX63" fmla="*/ 5606277 w 6901677"/>
              <a:gd name="connsiteY63" fmla="*/ 2743200 h 3383630"/>
              <a:gd name="connsiteX64" fmla="*/ 5549127 w 6901677"/>
              <a:gd name="connsiteY64" fmla="*/ 2724150 h 3383630"/>
              <a:gd name="connsiteX65" fmla="*/ 5377677 w 6901677"/>
              <a:gd name="connsiteY65" fmla="*/ 2686050 h 3383630"/>
              <a:gd name="connsiteX66" fmla="*/ 5263377 w 6901677"/>
              <a:gd name="connsiteY66" fmla="*/ 2609850 h 3383630"/>
              <a:gd name="connsiteX67" fmla="*/ 5091927 w 6901677"/>
              <a:gd name="connsiteY67" fmla="*/ 2533650 h 3383630"/>
              <a:gd name="connsiteX68" fmla="*/ 4977627 w 6901677"/>
              <a:gd name="connsiteY68" fmla="*/ 2419350 h 3383630"/>
              <a:gd name="connsiteX69" fmla="*/ 4825227 w 6901677"/>
              <a:gd name="connsiteY69" fmla="*/ 2362200 h 3383630"/>
              <a:gd name="connsiteX70" fmla="*/ 4710927 w 6901677"/>
              <a:gd name="connsiteY70" fmla="*/ 2324100 h 3383630"/>
              <a:gd name="connsiteX71" fmla="*/ 4653777 w 6901677"/>
              <a:gd name="connsiteY71" fmla="*/ 2305050 h 3383630"/>
              <a:gd name="connsiteX72" fmla="*/ 4577577 w 6901677"/>
              <a:gd name="connsiteY72" fmla="*/ 2286000 h 3383630"/>
              <a:gd name="connsiteX73" fmla="*/ 4501377 w 6901677"/>
              <a:gd name="connsiteY73" fmla="*/ 2247900 h 3383630"/>
              <a:gd name="connsiteX74" fmla="*/ 4368027 w 6901677"/>
              <a:gd name="connsiteY74" fmla="*/ 2209800 h 3383630"/>
              <a:gd name="connsiteX75" fmla="*/ 4310877 w 6901677"/>
              <a:gd name="connsiteY75" fmla="*/ 2171700 h 3383630"/>
              <a:gd name="connsiteX76" fmla="*/ 4196577 w 6901677"/>
              <a:gd name="connsiteY76" fmla="*/ 2133600 h 3383630"/>
              <a:gd name="connsiteX77" fmla="*/ 4006077 w 6901677"/>
              <a:gd name="connsiteY77" fmla="*/ 2038350 h 3383630"/>
              <a:gd name="connsiteX78" fmla="*/ 3948927 w 6901677"/>
              <a:gd name="connsiteY78" fmla="*/ 2000250 h 3383630"/>
              <a:gd name="connsiteX79" fmla="*/ 3815577 w 6901677"/>
              <a:gd name="connsiteY79" fmla="*/ 1962150 h 3383630"/>
              <a:gd name="connsiteX80" fmla="*/ 3720327 w 6901677"/>
              <a:gd name="connsiteY80" fmla="*/ 1866900 h 3383630"/>
              <a:gd name="connsiteX81" fmla="*/ 3663177 w 6901677"/>
              <a:gd name="connsiteY81" fmla="*/ 1828800 h 3383630"/>
              <a:gd name="connsiteX82" fmla="*/ 3510777 w 6901677"/>
              <a:gd name="connsiteY82" fmla="*/ 1752600 h 3383630"/>
              <a:gd name="connsiteX83" fmla="*/ 3453627 w 6901677"/>
              <a:gd name="connsiteY83" fmla="*/ 1695450 h 3383630"/>
              <a:gd name="connsiteX84" fmla="*/ 3377427 w 6901677"/>
              <a:gd name="connsiteY84" fmla="*/ 1657350 h 3383630"/>
              <a:gd name="connsiteX85" fmla="*/ 3320277 w 6901677"/>
              <a:gd name="connsiteY85" fmla="*/ 1619250 h 3383630"/>
              <a:gd name="connsiteX86" fmla="*/ 3282177 w 6901677"/>
              <a:gd name="connsiteY86" fmla="*/ 1562100 h 3383630"/>
              <a:gd name="connsiteX87" fmla="*/ 3072627 w 6901677"/>
              <a:gd name="connsiteY87" fmla="*/ 1447800 h 3383630"/>
              <a:gd name="connsiteX88" fmla="*/ 2958327 w 6901677"/>
              <a:gd name="connsiteY88" fmla="*/ 1409700 h 3383630"/>
              <a:gd name="connsiteX89" fmla="*/ 2882127 w 6901677"/>
              <a:gd name="connsiteY89" fmla="*/ 1371600 h 3383630"/>
              <a:gd name="connsiteX90" fmla="*/ 2748777 w 6901677"/>
              <a:gd name="connsiteY90" fmla="*/ 1333500 h 3383630"/>
              <a:gd name="connsiteX91" fmla="*/ 2691627 w 6901677"/>
              <a:gd name="connsiteY91" fmla="*/ 1295400 h 3383630"/>
              <a:gd name="connsiteX92" fmla="*/ 2634477 w 6901677"/>
              <a:gd name="connsiteY92" fmla="*/ 1238250 h 3383630"/>
              <a:gd name="connsiteX93" fmla="*/ 2539227 w 6901677"/>
              <a:gd name="connsiteY93" fmla="*/ 1219200 h 3383630"/>
              <a:gd name="connsiteX94" fmla="*/ 2482077 w 6901677"/>
              <a:gd name="connsiteY94" fmla="*/ 1200150 h 3383630"/>
              <a:gd name="connsiteX95" fmla="*/ 2367777 w 6901677"/>
              <a:gd name="connsiteY95" fmla="*/ 1143000 h 3383630"/>
              <a:gd name="connsiteX96" fmla="*/ 2310627 w 6901677"/>
              <a:gd name="connsiteY96" fmla="*/ 1085850 h 3383630"/>
              <a:gd name="connsiteX97" fmla="*/ 2196327 w 6901677"/>
              <a:gd name="connsiteY97" fmla="*/ 1009650 h 3383630"/>
              <a:gd name="connsiteX98" fmla="*/ 2139177 w 6901677"/>
              <a:gd name="connsiteY98" fmla="*/ 971550 h 3383630"/>
              <a:gd name="connsiteX99" fmla="*/ 2082027 w 6901677"/>
              <a:gd name="connsiteY99" fmla="*/ 933450 h 3383630"/>
              <a:gd name="connsiteX100" fmla="*/ 1891527 w 6901677"/>
              <a:gd name="connsiteY100" fmla="*/ 895350 h 3383630"/>
              <a:gd name="connsiteX101" fmla="*/ 1834377 w 6901677"/>
              <a:gd name="connsiteY101" fmla="*/ 857250 h 3383630"/>
              <a:gd name="connsiteX102" fmla="*/ 1739127 w 6901677"/>
              <a:gd name="connsiteY102" fmla="*/ 762000 h 3383630"/>
              <a:gd name="connsiteX103" fmla="*/ 1701027 w 6901677"/>
              <a:gd name="connsiteY103" fmla="*/ 704850 h 3383630"/>
              <a:gd name="connsiteX104" fmla="*/ 1567677 w 6901677"/>
              <a:gd name="connsiteY104" fmla="*/ 590550 h 3383630"/>
              <a:gd name="connsiteX105" fmla="*/ 1453377 w 6901677"/>
              <a:gd name="connsiteY105" fmla="*/ 552450 h 3383630"/>
              <a:gd name="connsiteX106" fmla="*/ 1396227 w 6901677"/>
              <a:gd name="connsiteY106" fmla="*/ 533400 h 3383630"/>
              <a:gd name="connsiteX107" fmla="*/ 1339077 w 6901677"/>
              <a:gd name="connsiteY107" fmla="*/ 495300 h 3383630"/>
              <a:gd name="connsiteX108" fmla="*/ 1300977 w 6901677"/>
              <a:gd name="connsiteY108" fmla="*/ 438150 h 3383630"/>
              <a:gd name="connsiteX109" fmla="*/ 1186677 w 6901677"/>
              <a:gd name="connsiteY109" fmla="*/ 323850 h 3383630"/>
              <a:gd name="connsiteX110" fmla="*/ 996177 w 6901677"/>
              <a:gd name="connsiteY110" fmla="*/ 209550 h 3383630"/>
              <a:gd name="connsiteX111" fmla="*/ 939027 w 6901677"/>
              <a:gd name="connsiteY111" fmla="*/ 190500 h 3383630"/>
              <a:gd name="connsiteX112" fmla="*/ 843777 w 6901677"/>
              <a:gd name="connsiteY112" fmla="*/ 76200 h 3383630"/>
              <a:gd name="connsiteX113" fmla="*/ 786627 w 6901677"/>
              <a:gd name="connsiteY113" fmla="*/ 19050 h 3383630"/>
              <a:gd name="connsiteX114" fmla="*/ 562775 w 6901677"/>
              <a:gd name="connsiteY114" fmla="*/ 271458 h 3383630"/>
              <a:gd name="connsiteX115" fmla="*/ 62709 w 6901677"/>
              <a:gd name="connsiteY115" fmla="*/ 342895 h 3383630"/>
              <a:gd name="connsiteX0" fmla="*/ 62709 w 6901677"/>
              <a:gd name="connsiteY0" fmla="*/ 319360 h 3360095"/>
              <a:gd name="connsiteX1" fmla="*/ 939027 w 6901677"/>
              <a:gd name="connsiteY1" fmla="*/ 33615 h 3360095"/>
              <a:gd name="connsiteX2" fmla="*/ 1053327 w 6901677"/>
              <a:gd name="connsiteY2" fmla="*/ 128865 h 3360095"/>
              <a:gd name="connsiteX3" fmla="*/ 1224777 w 6901677"/>
              <a:gd name="connsiteY3" fmla="*/ 186015 h 3360095"/>
              <a:gd name="connsiteX4" fmla="*/ 1281927 w 6901677"/>
              <a:gd name="connsiteY4" fmla="*/ 205065 h 3360095"/>
              <a:gd name="connsiteX5" fmla="*/ 1453377 w 6901677"/>
              <a:gd name="connsiteY5" fmla="*/ 319365 h 3360095"/>
              <a:gd name="connsiteX6" fmla="*/ 1510527 w 6901677"/>
              <a:gd name="connsiteY6" fmla="*/ 357465 h 3360095"/>
              <a:gd name="connsiteX7" fmla="*/ 1567677 w 6901677"/>
              <a:gd name="connsiteY7" fmla="*/ 395565 h 3360095"/>
              <a:gd name="connsiteX8" fmla="*/ 1586727 w 6901677"/>
              <a:gd name="connsiteY8" fmla="*/ 452715 h 3360095"/>
              <a:gd name="connsiteX9" fmla="*/ 1815327 w 6901677"/>
              <a:gd name="connsiteY9" fmla="*/ 547965 h 3360095"/>
              <a:gd name="connsiteX10" fmla="*/ 1967727 w 6901677"/>
              <a:gd name="connsiteY10" fmla="*/ 567015 h 3360095"/>
              <a:gd name="connsiteX11" fmla="*/ 2158227 w 6901677"/>
              <a:gd name="connsiteY11" fmla="*/ 681315 h 3360095"/>
              <a:gd name="connsiteX12" fmla="*/ 2215377 w 6901677"/>
              <a:gd name="connsiteY12" fmla="*/ 719415 h 3360095"/>
              <a:gd name="connsiteX13" fmla="*/ 2272527 w 6901677"/>
              <a:gd name="connsiteY13" fmla="*/ 757515 h 3360095"/>
              <a:gd name="connsiteX14" fmla="*/ 2443977 w 6901677"/>
              <a:gd name="connsiteY14" fmla="*/ 795615 h 3360095"/>
              <a:gd name="connsiteX15" fmla="*/ 2558277 w 6901677"/>
              <a:gd name="connsiteY15" fmla="*/ 871815 h 3360095"/>
              <a:gd name="connsiteX16" fmla="*/ 2615427 w 6901677"/>
              <a:gd name="connsiteY16" fmla="*/ 928965 h 3360095"/>
              <a:gd name="connsiteX17" fmla="*/ 2672577 w 6901677"/>
              <a:gd name="connsiteY17" fmla="*/ 948015 h 3360095"/>
              <a:gd name="connsiteX18" fmla="*/ 2786877 w 6901677"/>
              <a:gd name="connsiteY18" fmla="*/ 1024215 h 3360095"/>
              <a:gd name="connsiteX19" fmla="*/ 2977377 w 6901677"/>
              <a:gd name="connsiteY19" fmla="*/ 1081365 h 3360095"/>
              <a:gd name="connsiteX20" fmla="*/ 3034527 w 6901677"/>
              <a:gd name="connsiteY20" fmla="*/ 1119465 h 3360095"/>
              <a:gd name="connsiteX21" fmla="*/ 3110727 w 6901677"/>
              <a:gd name="connsiteY21" fmla="*/ 1138515 h 3360095"/>
              <a:gd name="connsiteX22" fmla="*/ 3339327 w 6901677"/>
              <a:gd name="connsiteY22" fmla="*/ 1176615 h 3360095"/>
              <a:gd name="connsiteX23" fmla="*/ 3396477 w 6901677"/>
              <a:gd name="connsiteY23" fmla="*/ 1214715 h 3360095"/>
              <a:gd name="connsiteX24" fmla="*/ 3453627 w 6901677"/>
              <a:gd name="connsiteY24" fmla="*/ 1233765 h 3360095"/>
              <a:gd name="connsiteX25" fmla="*/ 3472677 w 6901677"/>
              <a:gd name="connsiteY25" fmla="*/ 1329015 h 3360095"/>
              <a:gd name="connsiteX26" fmla="*/ 3548877 w 6901677"/>
              <a:gd name="connsiteY26" fmla="*/ 1424265 h 3360095"/>
              <a:gd name="connsiteX27" fmla="*/ 3834627 w 6901677"/>
              <a:gd name="connsiteY27" fmla="*/ 1443315 h 3360095"/>
              <a:gd name="connsiteX28" fmla="*/ 4025127 w 6901677"/>
              <a:gd name="connsiteY28" fmla="*/ 1462365 h 3360095"/>
              <a:gd name="connsiteX29" fmla="*/ 4139427 w 6901677"/>
              <a:gd name="connsiteY29" fmla="*/ 1500465 h 3360095"/>
              <a:gd name="connsiteX30" fmla="*/ 4272777 w 6901677"/>
              <a:gd name="connsiteY30" fmla="*/ 1557615 h 3360095"/>
              <a:gd name="connsiteX31" fmla="*/ 4310877 w 6901677"/>
              <a:gd name="connsiteY31" fmla="*/ 1614765 h 3360095"/>
              <a:gd name="connsiteX32" fmla="*/ 4520427 w 6901677"/>
              <a:gd name="connsiteY32" fmla="*/ 1710015 h 3360095"/>
              <a:gd name="connsiteX33" fmla="*/ 4577577 w 6901677"/>
              <a:gd name="connsiteY33" fmla="*/ 1729065 h 3360095"/>
              <a:gd name="connsiteX34" fmla="*/ 4901427 w 6901677"/>
              <a:gd name="connsiteY34" fmla="*/ 1786215 h 3360095"/>
              <a:gd name="connsiteX35" fmla="*/ 4958577 w 6901677"/>
              <a:gd name="connsiteY35" fmla="*/ 1805265 h 3360095"/>
              <a:gd name="connsiteX36" fmla="*/ 5015727 w 6901677"/>
              <a:gd name="connsiteY36" fmla="*/ 1843365 h 3360095"/>
              <a:gd name="connsiteX37" fmla="*/ 5149077 w 6901677"/>
              <a:gd name="connsiteY37" fmla="*/ 1862415 h 3360095"/>
              <a:gd name="connsiteX38" fmla="*/ 5206227 w 6901677"/>
              <a:gd name="connsiteY38" fmla="*/ 1881465 h 3360095"/>
              <a:gd name="connsiteX39" fmla="*/ 5263377 w 6901677"/>
              <a:gd name="connsiteY39" fmla="*/ 1919565 h 3360095"/>
              <a:gd name="connsiteX40" fmla="*/ 5777727 w 6901677"/>
              <a:gd name="connsiteY40" fmla="*/ 1938615 h 3360095"/>
              <a:gd name="connsiteX41" fmla="*/ 5968227 w 6901677"/>
              <a:gd name="connsiteY41" fmla="*/ 1976715 h 3360095"/>
              <a:gd name="connsiteX42" fmla="*/ 6025377 w 6901677"/>
              <a:gd name="connsiteY42" fmla="*/ 1995765 h 3360095"/>
              <a:gd name="connsiteX43" fmla="*/ 6387327 w 6901677"/>
              <a:gd name="connsiteY43" fmla="*/ 2033865 h 3360095"/>
              <a:gd name="connsiteX44" fmla="*/ 6730227 w 6901677"/>
              <a:gd name="connsiteY44" fmla="*/ 2071965 h 3360095"/>
              <a:gd name="connsiteX45" fmla="*/ 6787377 w 6901677"/>
              <a:gd name="connsiteY45" fmla="*/ 2091015 h 3360095"/>
              <a:gd name="connsiteX46" fmla="*/ 6806427 w 6901677"/>
              <a:gd name="connsiteY46" fmla="*/ 2148165 h 3360095"/>
              <a:gd name="connsiteX47" fmla="*/ 6825477 w 6901677"/>
              <a:gd name="connsiteY47" fmla="*/ 2452965 h 3360095"/>
              <a:gd name="connsiteX48" fmla="*/ 6882627 w 6901677"/>
              <a:gd name="connsiteY48" fmla="*/ 2567265 h 3360095"/>
              <a:gd name="connsiteX49" fmla="*/ 6901677 w 6901677"/>
              <a:gd name="connsiteY49" fmla="*/ 2624415 h 3360095"/>
              <a:gd name="connsiteX50" fmla="*/ 6882627 w 6901677"/>
              <a:gd name="connsiteY50" fmla="*/ 3253065 h 3360095"/>
              <a:gd name="connsiteX51" fmla="*/ 6844527 w 6901677"/>
              <a:gd name="connsiteY51" fmla="*/ 3348315 h 3360095"/>
              <a:gd name="connsiteX52" fmla="*/ 6787377 w 6901677"/>
              <a:gd name="connsiteY52" fmla="*/ 3310215 h 3360095"/>
              <a:gd name="connsiteX53" fmla="*/ 6730227 w 6901677"/>
              <a:gd name="connsiteY53" fmla="*/ 3253065 h 3360095"/>
              <a:gd name="connsiteX54" fmla="*/ 6558777 w 6901677"/>
              <a:gd name="connsiteY54" fmla="*/ 3138765 h 3360095"/>
              <a:gd name="connsiteX55" fmla="*/ 6501627 w 6901677"/>
              <a:gd name="connsiteY55" fmla="*/ 3100665 h 3360095"/>
              <a:gd name="connsiteX56" fmla="*/ 6425427 w 6901677"/>
              <a:gd name="connsiteY56" fmla="*/ 3081615 h 3360095"/>
              <a:gd name="connsiteX57" fmla="*/ 6234927 w 6901677"/>
              <a:gd name="connsiteY57" fmla="*/ 3024465 h 3360095"/>
              <a:gd name="connsiteX58" fmla="*/ 6177777 w 6901677"/>
              <a:gd name="connsiteY58" fmla="*/ 3005415 h 3360095"/>
              <a:gd name="connsiteX59" fmla="*/ 6006327 w 6901677"/>
              <a:gd name="connsiteY59" fmla="*/ 2986365 h 3360095"/>
              <a:gd name="connsiteX60" fmla="*/ 5949177 w 6901677"/>
              <a:gd name="connsiteY60" fmla="*/ 2967315 h 3360095"/>
              <a:gd name="connsiteX61" fmla="*/ 5853927 w 6901677"/>
              <a:gd name="connsiteY61" fmla="*/ 2853015 h 3360095"/>
              <a:gd name="connsiteX62" fmla="*/ 5739627 w 6901677"/>
              <a:gd name="connsiteY62" fmla="*/ 2776815 h 3360095"/>
              <a:gd name="connsiteX63" fmla="*/ 5606277 w 6901677"/>
              <a:gd name="connsiteY63" fmla="*/ 2719665 h 3360095"/>
              <a:gd name="connsiteX64" fmla="*/ 5549127 w 6901677"/>
              <a:gd name="connsiteY64" fmla="*/ 2700615 h 3360095"/>
              <a:gd name="connsiteX65" fmla="*/ 5377677 w 6901677"/>
              <a:gd name="connsiteY65" fmla="*/ 2662515 h 3360095"/>
              <a:gd name="connsiteX66" fmla="*/ 5263377 w 6901677"/>
              <a:gd name="connsiteY66" fmla="*/ 2586315 h 3360095"/>
              <a:gd name="connsiteX67" fmla="*/ 5091927 w 6901677"/>
              <a:gd name="connsiteY67" fmla="*/ 2510115 h 3360095"/>
              <a:gd name="connsiteX68" fmla="*/ 4977627 w 6901677"/>
              <a:gd name="connsiteY68" fmla="*/ 2395815 h 3360095"/>
              <a:gd name="connsiteX69" fmla="*/ 4825227 w 6901677"/>
              <a:gd name="connsiteY69" fmla="*/ 2338665 h 3360095"/>
              <a:gd name="connsiteX70" fmla="*/ 4710927 w 6901677"/>
              <a:gd name="connsiteY70" fmla="*/ 2300565 h 3360095"/>
              <a:gd name="connsiteX71" fmla="*/ 4653777 w 6901677"/>
              <a:gd name="connsiteY71" fmla="*/ 2281515 h 3360095"/>
              <a:gd name="connsiteX72" fmla="*/ 4577577 w 6901677"/>
              <a:gd name="connsiteY72" fmla="*/ 2262465 h 3360095"/>
              <a:gd name="connsiteX73" fmla="*/ 4501377 w 6901677"/>
              <a:gd name="connsiteY73" fmla="*/ 2224365 h 3360095"/>
              <a:gd name="connsiteX74" fmla="*/ 4368027 w 6901677"/>
              <a:gd name="connsiteY74" fmla="*/ 2186265 h 3360095"/>
              <a:gd name="connsiteX75" fmla="*/ 4310877 w 6901677"/>
              <a:gd name="connsiteY75" fmla="*/ 2148165 h 3360095"/>
              <a:gd name="connsiteX76" fmla="*/ 4196577 w 6901677"/>
              <a:gd name="connsiteY76" fmla="*/ 2110065 h 3360095"/>
              <a:gd name="connsiteX77" fmla="*/ 4006077 w 6901677"/>
              <a:gd name="connsiteY77" fmla="*/ 2014815 h 3360095"/>
              <a:gd name="connsiteX78" fmla="*/ 3948927 w 6901677"/>
              <a:gd name="connsiteY78" fmla="*/ 1976715 h 3360095"/>
              <a:gd name="connsiteX79" fmla="*/ 3815577 w 6901677"/>
              <a:gd name="connsiteY79" fmla="*/ 1938615 h 3360095"/>
              <a:gd name="connsiteX80" fmla="*/ 3720327 w 6901677"/>
              <a:gd name="connsiteY80" fmla="*/ 1843365 h 3360095"/>
              <a:gd name="connsiteX81" fmla="*/ 3663177 w 6901677"/>
              <a:gd name="connsiteY81" fmla="*/ 1805265 h 3360095"/>
              <a:gd name="connsiteX82" fmla="*/ 3510777 w 6901677"/>
              <a:gd name="connsiteY82" fmla="*/ 1729065 h 3360095"/>
              <a:gd name="connsiteX83" fmla="*/ 3453627 w 6901677"/>
              <a:gd name="connsiteY83" fmla="*/ 1671915 h 3360095"/>
              <a:gd name="connsiteX84" fmla="*/ 3377427 w 6901677"/>
              <a:gd name="connsiteY84" fmla="*/ 1633815 h 3360095"/>
              <a:gd name="connsiteX85" fmla="*/ 3320277 w 6901677"/>
              <a:gd name="connsiteY85" fmla="*/ 1595715 h 3360095"/>
              <a:gd name="connsiteX86" fmla="*/ 3282177 w 6901677"/>
              <a:gd name="connsiteY86" fmla="*/ 1538565 h 3360095"/>
              <a:gd name="connsiteX87" fmla="*/ 3072627 w 6901677"/>
              <a:gd name="connsiteY87" fmla="*/ 1424265 h 3360095"/>
              <a:gd name="connsiteX88" fmla="*/ 2958327 w 6901677"/>
              <a:gd name="connsiteY88" fmla="*/ 1386165 h 3360095"/>
              <a:gd name="connsiteX89" fmla="*/ 2882127 w 6901677"/>
              <a:gd name="connsiteY89" fmla="*/ 1348065 h 3360095"/>
              <a:gd name="connsiteX90" fmla="*/ 2748777 w 6901677"/>
              <a:gd name="connsiteY90" fmla="*/ 1309965 h 3360095"/>
              <a:gd name="connsiteX91" fmla="*/ 2691627 w 6901677"/>
              <a:gd name="connsiteY91" fmla="*/ 1271865 h 3360095"/>
              <a:gd name="connsiteX92" fmla="*/ 2634477 w 6901677"/>
              <a:gd name="connsiteY92" fmla="*/ 1214715 h 3360095"/>
              <a:gd name="connsiteX93" fmla="*/ 2539227 w 6901677"/>
              <a:gd name="connsiteY93" fmla="*/ 1195665 h 3360095"/>
              <a:gd name="connsiteX94" fmla="*/ 2482077 w 6901677"/>
              <a:gd name="connsiteY94" fmla="*/ 1176615 h 3360095"/>
              <a:gd name="connsiteX95" fmla="*/ 2367777 w 6901677"/>
              <a:gd name="connsiteY95" fmla="*/ 1119465 h 3360095"/>
              <a:gd name="connsiteX96" fmla="*/ 2310627 w 6901677"/>
              <a:gd name="connsiteY96" fmla="*/ 1062315 h 3360095"/>
              <a:gd name="connsiteX97" fmla="*/ 2196327 w 6901677"/>
              <a:gd name="connsiteY97" fmla="*/ 986115 h 3360095"/>
              <a:gd name="connsiteX98" fmla="*/ 2139177 w 6901677"/>
              <a:gd name="connsiteY98" fmla="*/ 948015 h 3360095"/>
              <a:gd name="connsiteX99" fmla="*/ 2082027 w 6901677"/>
              <a:gd name="connsiteY99" fmla="*/ 909915 h 3360095"/>
              <a:gd name="connsiteX100" fmla="*/ 1891527 w 6901677"/>
              <a:gd name="connsiteY100" fmla="*/ 871815 h 3360095"/>
              <a:gd name="connsiteX101" fmla="*/ 1834377 w 6901677"/>
              <a:gd name="connsiteY101" fmla="*/ 833715 h 3360095"/>
              <a:gd name="connsiteX102" fmla="*/ 1739127 w 6901677"/>
              <a:gd name="connsiteY102" fmla="*/ 738465 h 3360095"/>
              <a:gd name="connsiteX103" fmla="*/ 1701027 w 6901677"/>
              <a:gd name="connsiteY103" fmla="*/ 681315 h 3360095"/>
              <a:gd name="connsiteX104" fmla="*/ 1567677 w 6901677"/>
              <a:gd name="connsiteY104" fmla="*/ 567015 h 3360095"/>
              <a:gd name="connsiteX105" fmla="*/ 1453377 w 6901677"/>
              <a:gd name="connsiteY105" fmla="*/ 528915 h 3360095"/>
              <a:gd name="connsiteX106" fmla="*/ 1396227 w 6901677"/>
              <a:gd name="connsiteY106" fmla="*/ 509865 h 3360095"/>
              <a:gd name="connsiteX107" fmla="*/ 1339077 w 6901677"/>
              <a:gd name="connsiteY107" fmla="*/ 471765 h 3360095"/>
              <a:gd name="connsiteX108" fmla="*/ 1300977 w 6901677"/>
              <a:gd name="connsiteY108" fmla="*/ 414615 h 3360095"/>
              <a:gd name="connsiteX109" fmla="*/ 1186677 w 6901677"/>
              <a:gd name="connsiteY109" fmla="*/ 300315 h 3360095"/>
              <a:gd name="connsiteX110" fmla="*/ 996177 w 6901677"/>
              <a:gd name="connsiteY110" fmla="*/ 186015 h 3360095"/>
              <a:gd name="connsiteX111" fmla="*/ 939027 w 6901677"/>
              <a:gd name="connsiteY111" fmla="*/ 166965 h 3360095"/>
              <a:gd name="connsiteX112" fmla="*/ 843777 w 6901677"/>
              <a:gd name="connsiteY112" fmla="*/ 52665 h 3360095"/>
              <a:gd name="connsiteX113" fmla="*/ 562776 w 6901677"/>
              <a:gd name="connsiteY113" fmla="*/ 247922 h 3360095"/>
              <a:gd name="connsiteX114" fmla="*/ 562775 w 6901677"/>
              <a:gd name="connsiteY114" fmla="*/ 247923 h 3360095"/>
              <a:gd name="connsiteX115" fmla="*/ 62709 w 6901677"/>
              <a:gd name="connsiteY115" fmla="*/ 319360 h 3360095"/>
              <a:gd name="connsiteX0" fmla="*/ 62709 w 6901677"/>
              <a:gd name="connsiteY0" fmla="*/ 319360 h 3360095"/>
              <a:gd name="connsiteX1" fmla="*/ 939027 w 6901677"/>
              <a:gd name="connsiteY1" fmla="*/ 33615 h 3360095"/>
              <a:gd name="connsiteX2" fmla="*/ 1053327 w 6901677"/>
              <a:gd name="connsiteY2" fmla="*/ 128865 h 3360095"/>
              <a:gd name="connsiteX3" fmla="*/ 1224777 w 6901677"/>
              <a:gd name="connsiteY3" fmla="*/ 186015 h 3360095"/>
              <a:gd name="connsiteX4" fmla="*/ 1281927 w 6901677"/>
              <a:gd name="connsiteY4" fmla="*/ 205065 h 3360095"/>
              <a:gd name="connsiteX5" fmla="*/ 1453377 w 6901677"/>
              <a:gd name="connsiteY5" fmla="*/ 319365 h 3360095"/>
              <a:gd name="connsiteX6" fmla="*/ 1510527 w 6901677"/>
              <a:gd name="connsiteY6" fmla="*/ 357465 h 3360095"/>
              <a:gd name="connsiteX7" fmla="*/ 1567677 w 6901677"/>
              <a:gd name="connsiteY7" fmla="*/ 395565 h 3360095"/>
              <a:gd name="connsiteX8" fmla="*/ 1586727 w 6901677"/>
              <a:gd name="connsiteY8" fmla="*/ 452715 h 3360095"/>
              <a:gd name="connsiteX9" fmla="*/ 1815327 w 6901677"/>
              <a:gd name="connsiteY9" fmla="*/ 547965 h 3360095"/>
              <a:gd name="connsiteX10" fmla="*/ 1967727 w 6901677"/>
              <a:gd name="connsiteY10" fmla="*/ 567015 h 3360095"/>
              <a:gd name="connsiteX11" fmla="*/ 2158227 w 6901677"/>
              <a:gd name="connsiteY11" fmla="*/ 681315 h 3360095"/>
              <a:gd name="connsiteX12" fmla="*/ 2215377 w 6901677"/>
              <a:gd name="connsiteY12" fmla="*/ 719415 h 3360095"/>
              <a:gd name="connsiteX13" fmla="*/ 2272527 w 6901677"/>
              <a:gd name="connsiteY13" fmla="*/ 757515 h 3360095"/>
              <a:gd name="connsiteX14" fmla="*/ 2443977 w 6901677"/>
              <a:gd name="connsiteY14" fmla="*/ 795615 h 3360095"/>
              <a:gd name="connsiteX15" fmla="*/ 2558277 w 6901677"/>
              <a:gd name="connsiteY15" fmla="*/ 871815 h 3360095"/>
              <a:gd name="connsiteX16" fmla="*/ 2615427 w 6901677"/>
              <a:gd name="connsiteY16" fmla="*/ 928965 h 3360095"/>
              <a:gd name="connsiteX17" fmla="*/ 2672577 w 6901677"/>
              <a:gd name="connsiteY17" fmla="*/ 948015 h 3360095"/>
              <a:gd name="connsiteX18" fmla="*/ 2786877 w 6901677"/>
              <a:gd name="connsiteY18" fmla="*/ 1024215 h 3360095"/>
              <a:gd name="connsiteX19" fmla="*/ 2977377 w 6901677"/>
              <a:gd name="connsiteY19" fmla="*/ 1081365 h 3360095"/>
              <a:gd name="connsiteX20" fmla="*/ 3034527 w 6901677"/>
              <a:gd name="connsiteY20" fmla="*/ 1119465 h 3360095"/>
              <a:gd name="connsiteX21" fmla="*/ 3110727 w 6901677"/>
              <a:gd name="connsiteY21" fmla="*/ 1138515 h 3360095"/>
              <a:gd name="connsiteX22" fmla="*/ 3339327 w 6901677"/>
              <a:gd name="connsiteY22" fmla="*/ 1176615 h 3360095"/>
              <a:gd name="connsiteX23" fmla="*/ 3396477 w 6901677"/>
              <a:gd name="connsiteY23" fmla="*/ 1214715 h 3360095"/>
              <a:gd name="connsiteX24" fmla="*/ 3453627 w 6901677"/>
              <a:gd name="connsiteY24" fmla="*/ 1233765 h 3360095"/>
              <a:gd name="connsiteX25" fmla="*/ 3472677 w 6901677"/>
              <a:gd name="connsiteY25" fmla="*/ 1329015 h 3360095"/>
              <a:gd name="connsiteX26" fmla="*/ 3548877 w 6901677"/>
              <a:gd name="connsiteY26" fmla="*/ 1424265 h 3360095"/>
              <a:gd name="connsiteX27" fmla="*/ 3834627 w 6901677"/>
              <a:gd name="connsiteY27" fmla="*/ 1443315 h 3360095"/>
              <a:gd name="connsiteX28" fmla="*/ 4025127 w 6901677"/>
              <a:gd name="connsiteY28" fmla="*/ 1462365 h 3360095"/>
              <a:gd name="connsiteX29" fmla="*/ 4139427 w 6901677"/>
              <a:gd name="connsiteY29" fmla="*/ 1500465 h 3360095"/>
              <a:gd name="connsiteX30" fmla="*/ 4272777 w 6901677"/>
              <a:gd name="connsiteY30" fmla="*/ 1557615 h 3360095"/>
              <a:gd name="connsiteX31" fmla="*/ 4310877 w 6901677"/>
              <a:gd name="connsiteY31" fmla="*/ 1614765 h 3360095"/>
              <a:gd name="connsiteX32" fmla="*/ 4520427 w 6901677"/>
              <a:gd name="connsiteY32" fmla="*/ 1710015 h 3360095"/>
              <a:gd name="connsiteX33" fmla="*/ 4577577 w 6901677"/>
              <a:gd name="connsiteY33" fmla="*/ 1729065 h 3360095"/>
              <a:gd name="connsiteX34" fmla="*/ 4901427 w 6901677"/>
              <a:gd name="connsiteY34" fmla="*/ 1786215 h 3360095"/>
              <a:gd name="connsiteX35" fmla="*/ 4958577 w 6901677"/>
              <a:gd name="connsiteY35" fmla="*/ 1805265 h 3360095"/>
              <a:gd name="connsiteX36" fmla="*/ 5015727 w 6901677"/>
              <a:gd name="connsiteY36" fmla="*/ 1843365 h 3360095"/>
              <a:gd name="connsiteX37" fmla="*/ 5149077 w 6901677"/>
              <a:gd name="connsiteY37" fmla="*/ 1862415 h 3360095"/>
              <a:gd name="connsiteX38" fmla="*/ 5206227 w 6901677"/>
              <a:gd name="connsiteY38" fmla="*/ 1881465 h 3360095"/>
              <a:gd name="connsiteX39" fmla="*/ 5263377 w 6901677"/>
              <a:gd name="connsiteY39" fmla="*/ 1919565 h 3360095"/>
              <a:gd name="connsiteX40" fmla="*/ 5777727 w 6901677"/>
              <a:gd name="connsiteY40" fmla="*/ 1938615 h 3360095"/>
              <a:gd name="connsiteX41" fmla="*/ 5968227 w 6901677"/>
              <a:gd name="connsiteY41" fmla="*/ 1976715 h 3360095"/>
              <a:gd name="connsiteX42" fmla="*/ 6025377 w 6901677"/>
              <a:gd name="connsiteY42" fmla="*/ 1995765 h 3360095"/>
              <a:gd name="connsiteX43" fmla="*/ 6387327 w 6901677"/>
              <a:gd name="connsiteY43" fmla="*/ 2033865 h 3360095"/>
              <a:gd name="connsiteX44" fmla="*/ 6730227 w 6901677"/>
              <a:gd name="connsiteY44" fmla="*/ 2071965 h 3360095"/>
              <a:gd name="connsiteX45" fmla="*/ 6787377 w 6901677"/>
              <a:gd name="connsiteY45" fmla="*/ 2091015 h 3360095"/>
              <a:gd name="connsiteX46" fmla="*/ 6806427 w 6901677"/>
              <a:gd name="connsiteY46" fmla="*/ 2148165 h 3360095"/>
              <a:gd name="connsiteX47" fmla="*/ 6825477 w 6901677"/>
              <a:gd name="connsiteY47" fmla="*/ 2452965 h 3360095"/>
              <a:gd name="connsiteX48" fmla="*/ 6882627 w 6901677"/>
              <a:gd name="connsiteY48" fmla="*/ 2567265 h 3360095"/>
              <a:gd name="connsiteX49" fmla="*/ 6901677 w 6901677"/>
              <a:gd name="connsiteY49" fmla="*/ 2624415 h 3360095"/>
              <a:gd name="connsiteX50" fmla="*/ 6882627 w 6901677"/>
              <a:gd name="connsiteY50" fmla="*/ 3253065 h 3360095"/>
              <a:gd name="connsiteX51" fmla="*/ 6844527 w 6901677"/>
              <a:gd name="connsiteY51" fmla="*/ 3348315 h 3360095"/>
              <a:gd name="connsiteX52" fmla="*/ 6787377 w 6901677"/>
              <a:gd name="connsiteY52" fmla="*/ 3310215 h 3360095"/>
              <a:gd name="connsiteX53" fmla="*/ 6730227 w 6901677"/>
              <a:gd name="connsiteY53" fmla="*/ 3253065 h 3360095"/>
              <a:gd name="connsiteX54" fmla="*/ 6558777 w 6901677"/>
              <a:gd name="connsiteY54" fmla="*/ 3138765 h 3360095"/>
              <a:gd name="connsiteX55" fmla="*/ 6501627 w 6901677"/>
              <a:gd name="connsiteY55" fmla="*/ 3100665 h 3360095"/>
              <a:gd name="connsiteX56" fmla="*/ 6425427 w 6901677"/>
              <a:gd name="connsiteY56" fmla="*/ 3081615 h 3360095"/>
              <a:gd name="connsiteX57" fmla="*/ 6234927 w 6901677"/>
              <a:gd name="connsiteY57" fmla="*/ 3024465 h 3360095"/>
              <a:gd name="connsiteX58" fmla="*/ 6177777 w 6901677"/>
              <a:gd name="connsiteY58" fmla="*/ 3005415 h 3360095"/>
              <a:gd name="connsiteX59" fmla="*/ 6006327 w 6901677"/>
              <a:gd name="connsiteY59" fmla="*/ 2986365 h 3360095"/>
              <a:gd name="connsiteX60" fmla="*/ 5949177 w 6901677"/>
              <a:gd name="connsiteY60" fmla="*/ 2967315 h 3360095"/>
              <a:gd name="connsiteX61" fmla="*/ 5853927 w 6901677"/>
              <a:gd name="connsiteY61" fmla="*/ 2853015 h 3360095"/>
              <a:gd name="connsiteX62" fmla="*/ 5739627 w 6901677"/>
              <a:gd name="connsiteY62" fmla="*/ 2776815 h 3360095"/>
              <a:gd name="connsiteX63" fmla="*/ 5606277 w 6901677"/>
              <a:gd name="connsiteY63" fmla="*/ 2719665 h 3360095"/>
              <a:gd name="connsiteX64" fmla="*/ 5549127 w 6901677"/>
              <a:gd name="connsiteY64" fmla="*/ 2700615 h 3360095"/>
              <a:gd name="connsiteX65" fmla="*/ 5377677 w 6901677"/>
              <a:gd name="connsiteY65" fmla="*/ 2662515 h 3360095"/>
              <a:gd name="connsiteX66" fmla="*/ 5263377 w 6901677"/>
              <a:gd name="connsiteY66" fmla="*/ 2586315 h 3360095"/>
              <a:gd name="connsiteX67" fmla="*/ 5091927 w 6901677"/>
              <a:gd name="connsiteY67" fmla="*/ 2510115 h 3360095"/>
              <a:gd name="connsiteX68" fmla="*/ 4977627 w 6901677"/>
              <a:gd name="connsiteY68" fmla="*/ 2395815 h 3360095"/>
              <a:gd name="connsiteX69" fmla="*/ 4825227 w 6901677"/>
              <a:gd name="connsiteY69" fmla="*/ 2338665 h 3360095"/>
              <a:gd name="connsiteX70" fmla="*/ 4710927 w 6901677"/>
              <a:gd name="connsiteY70" fmla="*/ 2300565 h 3360095"/>
              <a:gd name="connsiteX71" fmla="*/ 4653777 w 6901677"/>
              <a:gd name="connsiteY71" fmla="*/ 2281515 h 3360095"/>
              <a:gd name="connsiteX72" fmla="*/ 4577577 w 6901677"/>
              <a:gd name="connsiteY72" fmla="*/ 2262465 h 3360095"/>
              <a:gd name="connsiteX73" fmla="*/ 4501377 w 6901677"/>
              <a:gd name="connsiteY73" fmla="*/ 2224365 h 3360095"/>
              <a:gd name="connsiteX74" fmla="*/ 4368027 w 6901677"/>
              <a:gd name="connsiteY74" fmla="*/ 2186265 h 3360095"/>
              <a:gd name="connsiteX75" fmla="*/ 4310877 w 6901677"/>
              <a:gd name="connsiteY75" fmla="*/ 2148165 h 3360095"/>
              <a:gd name="connsiteX76" fmla="*/ 4196577 w 6901677"/>
              <a:gd name="connsiteY76" fmla="*/ 2110065 h 3360095"/>
              <a:gd name="connsiteX77" fmla="*/ 4006077 w 6901677"/>
              <a:gd name="connsiteY77" fmla="*/ 2014815 h 3360095"/>
              <a:gd name="connsiteX78" fmla="*/ 3948927 w 6901677"/>
              <a:gd name="connsiteY78" fmla="*/ 1976715 h 3360095"/>
              <a:gd name="connsiteX79" fmla="*/ 3815577 w 6901677"/>
              <a:gd name="connsiteY79" fmla="*/ 1938615 h 3360095"/>
              <a:gd name="connsiteX80" fmla="*/ 3720327 w 6901677"/>
              <a:gd name="connsiteY80" fmla="*/ 1843365 h 3360095"/>
              <a:gd name="connsiteX81" fmla="*/ 3663177 w 6901677"/>
              <a:gd name="connsiteY81" fmla="*/ 1805265 h 3360095"/>
              <a:gd name="connsiteX82" fmla="*/ 3510777 w 6901677"/>
              <a:gd name="connsiteY82" fmla="*/ 1729065 h 3360095"/>
              <a:gd name="connsiteX83" fmla="*/ 3453627 w 6901677"/>
              <a:gd name="connsiteY83" fmla="*/ 1671915 h 3360095"/>
              <a:gd name="connsiteX84" fmla="*/ 3377427 w 6901677"/>
              <a:gd name="connsiteY84" fmla="*/ 1633815 h 3360095"/>
              <a:gd name="connsiteX85" fmla="*/ 3320277 w 6901677"/>
              <a:gd name="connsiteY85" fmla="*/ 1595715 h 3360095"/>
              <a:gd name="connsiteX86" fmla="*/ 3282177 w 6901677"/>
              <a:gd name="connsiteY86" fmla="*/ 1538565 h 3360095"/>
              <a:gd name="connsiteX87" fmla="*/ 3072627 w 6901677"/>
              <a:gd name="connsiteY87" fmla="*/ 1424265 h 3360095"/>
              <a:gd name="connsiteX88" fmla="*/ 2958327 w 6901677"/>
              <a:gd name="connsiteY88" fmla="*/ 1386165 h 3360095"/>
              <a:gd name="connsiteX89" fmla="*/ 2882127 w 6901677"/>
              <a:gd name="connsiteY89" fmla="*/ 1348065 h 3360095"/>
              <a:gd name="connsiteX90" fmla="*/ 2748777 w 6901677"/>
              <a:gd name="connsiteY90" fmla="*/ 1309965 h 3360095"/>
              <a:gd name="connsiteX91" fmla="*/ 2691627 w 6901677"/>
              <a:gd name="connsiteY91" fmla="*/ 1271865 h 3360095"/>
              <a:gd name="connsiteX92" fmla="*/ 2634477 w 6901677"/>
              <a:gd name="connsiteY92" fmla="*/ 1214715 h 3360095"/>
              <a:gd name="connsiteX93" fmla="*/ 2539227 w 6901677"/>
              <a:gd name="connsiteY93" fmla="*/ 1195665 h 3360095"/>
              <a:gd name="connsiteX94" fmla="*/ 2482077 w 6901677"/>
              <a:gd name="connsiteY94" fmla="*/ 1176615 h 3360095"/>
              <a:gd name="connsiteX95" fmla="*/ 2367777 w 6901677"/>
              <a:gd name="connsiteY95" fmla="*/ 1119465 h 3360095"/>
              <a:gd name="connsiteX96" fmla="*/ 2310627 w 6901677"/>
              <a:gd name="connsiteY96" fmla="*/ 1062315 h 3360095"/>
              <a:gd name="connsiteX97" fmla="*/ 2196327 w 6901677"/>
              <a:gd name="connsiteY97" fmla="*/ 986115 h 3360095"/>
              <a:gd name="connsiteX98" fmla="*/ 2139177 w 6901677"/>
              <a:gd name="connsiteY98" fmla="*/ 948015 h 3360095"/>
              <a:gd name="connsiteX99" fmla="*/ 2082027 w 6901677"/>
              <a:gd name="connsiteY99" fmla="*/ 909915 h 3360095"/>
              <a:gd name="connsiteX100" fmla="*/ 1891527 w 6901677"/>
              <a:gd name="connsiteY100" fmla="*/ 871815 h 3360095"/>
              <a:gd name="connsiteX101" fmla="*/ 1834377 w 6901677"/>
              <a:gd name="connsiteY101" fmla="*/ 833715 h 3360095"/>
              <a:gd name="connsiteX102" fmla="*/ 1739127 w 6901677"/>
              <a:gd name="connsiteY102" fmla="*/ 738465 h 3360095"/>
              <a:gd name="connsiteX103" fmla="*/ 1701027 w 6901677"/>
              <a:gd name="connsiteY103" fmla="*/ 681315 h 3360095"/>
              <a:gd name="connsiteX104" fmla="*/ 1567677 w 6901677"/>
              <a:gd name="connsiteY104" fmla="*/ 567015 h 3360095"/>
              <a:gd name="connsiteX105" fmla="*/ 1453377 w 6901677"/>
              <a:gd name="connsiteY105" fmla="*/ 528915 h 3360095"/>
              <a:gd name="connsiteX106" fmla="*/ 1396227 w 6901677"/>
              <a:gd name="connsiteY106" fmla="*/ 509865 h 3360095"/>
              <a:gd name="connsiteX107" fmla="*/ 1339077 w 6901677"/>
              <a:gd name="connsiteY107" fmla="*/ 471765 h 3360095"/>
              <a:gd name="connsiteX108" fmla="*/ 1300977 w 6901677"/>
              <a:gd name="connsiteY108" fmla="*/ 414615 h 3360095"/>
              <a:gd name="connsiteX109" fmla="*/ 1186677 w 6901677"/>
              <a:gd name="connsiteY109" fmla="*/ 300315 h 3360095"/>
              <a:gd name="connsiteX110" fmla="*/ 996177 w 6901677"/>
              <a:gd name="connsiteY110" fmla="*/ 186015 h 3360095"/>
              <a:gd name="connsiteX111" fmla="*/ 939027 w 6901677"/>
              <a:gd name="connsiteY111" fmla="*/ 166965 h 3360095"/>
              <a:gd name="connsiteX112" fmla="*/ 634214 w 6901677"/>
              <a:gd name="connsiteY112" fmla="*/ 319360 h 3360095"/>
              <a:gd name="connsiteX113" fmla="*/ 562776 w 6901677"/>
              <a:gd name="connsiteY113" fmla="*/ 247922 h 3360095"/>
              <a:gd name="connsiteX114" fmla="*/ 562775 w 6901677"/>
              <a:gd name="connsiteY114" fmla="*/ 247923 h 3360095"/>
              <a:gd name="connsiteX115" fmla="*/ 62709 w 6901677"/>
              <a:gd name="connsiteY115" fmla="*/ 319360 h 3360095"/>
              <a:gd name="connsiteX0" fmla="*/ 47625 w 6886593"/>
              <a:gd name="connsiteY0" fmla="*/ 319360 h 3360095"/>
              <a:gd name="connsiteX1" fmla="*/ 833444 w 6886593"/>
              <a:gd name="connsiteY1" fmla="*/ 247922 h 3360095"/>
              <a:gd name="connsiteX2" fmla="*/ 1038243 w 6886593"/>
              <a:gd name="connsiteY2" fmla="*/ 128865 h 3360095"/>
              <a:gd name="connsiteX3" fmla="*/ 1209693 w 6886593"/>
              <a:gd name="connsiteY3" fmla="*/ 186015 h 3360095"/>
              <a:gd name="connsiteX4" fmla="*/ 1266843 w 6886593"/>
              <a:gd name="connsiteY4" fmla="*/ 205065 h 3360095"/>
              <a:gd name="connsiteX5" fmla="*/ 1438293 w 6886593"/>
              <a:gd name="connsiteY5" fmla="*/ 319365 h 3360095"/>
              <a:gd name="connsiteX6" fmla="*/ 1495443 w 6886593"/>
              <a:gd name="connsiteY6" fmla="*/ 357465 h 3360095"/>
              <a:gd name="connsiteX7" fmla="*/ 1552593 w 6886593"/>
              <a:gd name="connsiteY7" fmla="*/ 395565 h 3360095"/>
              <a:gd name="connsiteX8" fmla="*/ 1571643 w 6886593"/>
              <a:gd name="connsiteY8" fmla="*/ 452715 h 3360095"/>
              <a:gd name="connsiteX9" fmla="*/ 1800243 w 6886593"/>
              <a:gd name="connsiteY9" fmla="*/ 547965 h 3360095"/>
              <a:gd name="connsiteX10" fmla="*/ 1952643 w 6886593"/>
              <a:gd name="connsiteY10" fmla="*/ 567015 h 3360095"/>
              <a:gd name="connsiteX11" fmla="*/ 2143143 w 6886593"/>
              <a:gd name="connsiteY11" fmla="*/ 681315 h 3360095"/>
              <a:gd name="connsiteX12" fmla="*/ 2200293 w 6886593"/>
              <a:gd name="connsiteY12" fmla="*/ 719415 h 3360095"/>
              <a:gd name="connsiteX13" fmla="*/ 2257443 w 6886593"/>
              <a:gd name="connsiteY13" fmla="*/ 757515 h 3360095"/>
              <a:gd name="connsiteX14" fmla="*/ 2428893 w 6886593"/>
              <a:gd name="connsiteY14" fmla="*/ 795615 h 3360095"/>
              <a:gd name="connsiteX15" fmla="*/ 2543193 w 6886593"/>
              <a:gd name="connsiteY15" fmla="*/ 871815 h 3360095"/>
              <a:gd name="connsiteX16" fmla="*/ 2600343 w 6886593"/>
              <a:gd name="connsiteY16" fmla="*/ 928965 h 3360095"/>
              <a:gd name="connsiteX17" fmla="*/ 2657493 w 6886593"/>
              <a:gd name="connsiteY17" fmla="*/ 948015 h 3360095"/>
              <a:gd name="connsiteX18" fmla="*/ 2771793 w 6886593"/>
              <a:gd name="connsiteY18" fmla="*/ 1024215 h 3360095"/>
              <a:gd name="connsiteX19" fmla="*/ 2962293 w 6886593"/>
              <a:gd name="connsiteY19" fmla="*/ 1081365 h 3360095"/>
              <a:gd name="connsiteX20" fmla="*/ 3019443 w 6886593"/>
              <a:gd name="connsiteY20" fmla="*/ 1119465 h 3360095"/>
              <a:gd name="connsiteX21" fmla="*/ 3095643 w 6886593"/>
              <a:gd name="connsiteY21" fmla="*/ 1138515 h 3360095"/>
              <a:gd name="connsiteX22" fmla="*/ 3324243 w 6886593"/>
              <a:gd name="connsiteY22" fmla="*/ 1176615 h 3360095"/>
              <a:gd name="connsiteX23" fmla="*/ 3381393 w 6886593"/>
              <a:gd name="connsiteY23" fmla="*/ 1214715 h 3360095"/>
              <a:gd name="connsiteX24" fmla="*/ 3438543 w 6886593"/>
              <a:gd name="connsiteY24" fmla="*/ 1233765 h 3360095"/>
              <a:gd name="connsiteX25" fmla="*/ 3457593 w 6886593"/>
              <a:gd name="connsiteY25" fmla="*/ 1329015 h 3360095"/>
              <a:gd name="connsiteX26" fmla="*/ 3533793 w 6886593"/>
              <a:gd name="connsiteY26" fmla="*/ 1424265 h 3360095"/>
              <a:gd name="connsiteX27" fmla="*/ 3819543 w 6886593"/>
              <a:gd name="connsiteY27" fmla="*/ 1443315 h 3360095"/>
              <a:gd name="connsiteX28" fmla="*/ 4010043 w 6886593"/>
              <a:gd name="connsiteY28" fmla="*/ 1462365 h 3360095"/>
              <a:gd name="connsiteX29" fmla="*/ 4124343 w 6886593"/>
              <a:gd name="connsiteY29" fmla="*/ 1500465 h 3360095"/>
              <a:gd name="connsiteX30" fmla="*/ 4257693 w 6886593"/>
              <a:gd name="connsiteY30" fmla="*/ 1557615 h 3360095"/>
              <a:gd name="connsiteX31" fmla="*/ 4295793 w 6886593"/>
              <a:gd name="connsiteY31" fmla="*/ 1614765 h 3360095"/>
              <a:gd name="connsiteX32" fmla="*/ 4505343 w 6886593"/>
              <a:gd name="connsiteY32" fmla="*/ 1710015 h 3360095"/>
              <a:gd name="connsiteX33" fmla="*/ 4562493 w 6886593"/>
              <a:gd name="connsiteY33" fmla="*/ 1729065 h 3360095"/>
              <a:gd name="connsiteX34" fmla="*/ 4886343 w 6886593"/>
              <a:gd name="connsiteY34" fmla="*/ 1786215 h 3360095"/>
              <a:gd name="connsiteX35" fmla="*/ 4943493 w 6886593"/>
              <a:gd name="connsiteY35" fmla="*/ 1805265 h 3360095"/>
              <a:gd name="connsiteX36" fmla="*/ 5000643 w 6886593"/>
              <a:gd name="connsiteY36" fmla="*/ 1843365 h 3360095"/>
              <a:gd name="connsiteX37" fmla="*/ 5133993 w 6886593"/>
              <a:gd name="connsiteY37" fmla="*/ 1862415 h 3360095"/>
              <a:gd name="connsiteX38" fmla="*/ 5191143 w 6886593"/>
              <a:gd name="connsiteY38" fmla="*/ 1881465 h 3360095"/>
              <a:gd name="connsiteX39" fmla="*/ 5248293 w 6886593"/>
              <a:gd name="connsiteY39" fmla="*/ 1919565 h 3360095"/>
              <a:gd name="connsiteX40" fmla="*/ 5762643 w 6886593"/>
              <a:gd name="connsiteY40" fmla="*/ 1938615 h 3360095"/>
              <a:gd name="connsiteX41" fmla="*/ 5953143 w 6886593"/>
              <a:gd name="connsiteY41" fmla="*/ 1976715 h 3360095"/>
              <a:gd name="connsiteX42" fmla="*/ 6010293 w 6886593"/>
              <a:gd name="connsiteY42" fmla="*/ 1995765 h 3360095"/>
              <a:gd name="connsiteX43" fmla="*/ 6372243 w 6886593"/>
              <a:gd name="connsiteY43" fmla="*/ 2033865 h 3360095"/>
              <a:gd name="connsiteX44" fmla="*/ 6715143 w 6886593"/>
              <a:gd name="connsiteY44" fmla="*/ 2071965 h 3360095"/>
              <a:gd name="connsiteX45" fmla="*/ 6772293 w 6886593"/>
              <a:gd name="connsiteY45" fmla="*/ 2091015 h 3360095"/>
              <a:gd name="connsiteX46" fmla="*/ 6791343 w 6886593"/>
              <a:gd name="connsiteY46" fmla="*/ 2148165 h 3360095"/>
              <a:gd name="connsiteX47" fmla="*/ 6810393 w 6886593"/>
              <a:gd name="connsiteY47" fmla="*/ 2452965 h 3360095"/>
              <a:gd name="connsiteX48" fmla="*/ 6867543 w 6886593"/>
              <a:gd name="connsiteY48" fmla="*/ 2567265 h 3360095"/>
              <a:gd name="connsiteX49" fmla="*/ 6886593 w 6886593"/>
              <a:gd name="connsiteY49" fmla="*/ 2624415 h 3360095"/>
              <a:gd name="connsiteX50" fmla="*/ 6867543 w 6886593"/>
              <a:gd name="connsiteY50" fmla="*/ 3253065 h 3360095"/>
              <a:gd name="connsiteX51" fmla="*/ 6829443 w 6886593"/>
              <a:gd name="connsiteY51" fmla="*/ 3348315 h 3360095"/>
              <a:gd name="connsiteX52" fmla="*/ 6772293 w 6886593"/>
              <a:gd name="connsiteY52" fmla="*/ 3310215 h 3360095"/>
              <a:gd name="connsiteX53" fmla="*/ 6715143 w 6886593"/>
              <a:gd name="connsiteY53" fmla="*/ 3253065 h 3360095"/>
              <a:gd name="connsiteX54" fmla="*/ 6543693 w 6886593"/>
              <a:gd name="connsiteY54" fmla="*/ 3138765 h 3360095"/>
              <a:gd name="connsiteX55" fmla="*/ 6486543 w 6886593"/>
              <a:gd name="connsiteY55" fmla="*/ 3100665 h 3360095"/>
              <a:gd name="connsiteX56" fmla="*/ 6410343 w 6886593"/>
              <a:gd name="connsiteY56" fmla="*/ 3081615 h 3360095"/>
              <a:gd name="connsiteX57" fmla="*/ 6219843 w 6886593"/>
              <a:gd name="connsiteY57" fmla="*/ 3024465 h 3360095"/>
              <a:gd name="connsiteX58" fmla="*/ 6162693 w 6886593"/>
              <a:gd name="connsiteY58" fmla="*/ 3005415 h 3360095"/>
              <a:gd name="connsiteX59" fmla="*/ 5991243 w 6886593"/>
              <a:gd name="connsiteY59" fmla="*/ 2986365 h 3360095"/>
              <a:gd name="connsiteX60" fmla="*/ 5934093 w 6886593"/>
              <a:gd name="connsiteY60" fmla="*/ 2967315 h 3360095"/>
              <a:gd name="connsiteX61" fmla="*/ 5838843 w 6886593"/>
              <a:gd name="connsiteY61" fmla="*/ 2853015 h 3360095"/>
              <a:gd name="connsiteX62" fmla="*/ 5724543 w 6886593"/>
              <a:gd name="connsiteY62" fmla="*/ 2776815 h 3360095"/>
              <a:gd name="connsiteX63" fmla="*/ 5591193 w 6886593"/>
              <a:gd name="connsiteY63" fmla="*/ 2719665 h 3360095"/>
              <a:gd name="connsiteX64" fmla="*/ 5534043 w 6886593"/>
              <a:gd name="connsiteY64" fmla="*/ 2700615 h 3360095"/>
              <a:gd name="connsiteX65" fmla="*/ 5362593 w 6886593"/>
              <a:gd name="connsiteY65" fmla="*/ 2662515 h 3360095"/>
              <a:gd name="connsiteX66" fmla="*/ 5248293 w 6886593"/>
              <a:gd name="connsiteY66" fmla="*/ 2586315 h 3360095"/>
              <a:gd name="connsiteX67" fmla="*/ 5076843 w 6886593"/>
              <a:gd name="connsiteY67" fmla="*/ 2510115 h 3360095"/>
              <a:gd name="connsiteX68" fmla="*/ 4962543 w 6886593"/>
              <a:gd name="connsiteY68" fmla="*/ 2395815 h 3360095"/>
              <a:gd name="connsiteX69" fmla="*/ 4810143 w 6886593"/>
              <a:gd name="connsiteY69" fmla="*/ 2338665 h 3360095"/>
              <a:gd name="connsiteX70" fmla="*/ 4695843 w 6886593"/>
              <a:gd name="connsiteY70" fmla="*/ 2300565 h 3360095"/>
              <a:gd name="connsiteX71" fmla="*/ 4638693 w 6886593"/>
              <a:gd name="connsiteY71" fmla="*/ 2281515 h 3360095"/>
              <a:gd name="connsiteX72" fmla="*/ 4562493 w 6886593"/>
              <a:gd name="connsiteY72" fmla="*/ 2262465 h 3360095"/>
              <a:gd name="connsiteX73" fmla="*/ 4486293 w 6886593"/>
              <a:gd name="connsiteY73" fmla="*/ 2224365 h 3360095"/>
              <a:gd name="connsiteX74" fmla="*/ 4352943 w 6886593"/>
              <a:gd name="connsiteY74" fmla="*/ 2186265 h 3360095"/>
              <a:gd name="connsiteX75" fmla="*/ 4295793 w 6886593"/>
              <a:gd name="connsiteY75" fmla="*/ 2148165 h 3360095"/>
              <a:gd name="connsiteX76" fmla="*/ 4181493 w 6886593"/>
              <a:gd name="connsiteY76" fmla="*/ 2110065 h 3360095"/>
              <a:gd name="connsiteX77" fmla="*/ 3990993 w 6886593"/>
              <a:gd name="connsiteY77" fmla="*/ 2014815 h 3360095"/>
              <a:gd name="connsiteX78" fmla="*/ 3933843 w 6886593"/>
              <a:gd name="connsiteY78" fmla="*/ 1976715 h 3360095"/>
              <a:gd name="connsiteX79" fmla="*/ 3800493 w 6886593"/>
              <a:gd name="connsiteY79" fmla="*/ 1938615 h 3360095"/>
              <a:gd name="connsiteX80" fmla="*/ 3705243 w 6886593"/>
              <a:gd name="connsiteY80" fmla="*/ 1843365 h 3360095"/>
              <a:gd name="connsiteX81" fmla="*/ 3648093 w 6886593"/>
              <a:gd name="connsiteY81" fmla="*/ 1805265 h 3360095"/>
              <a:gd name="connsiteX82" fmla="*/ 3495693 w 6886593"/>
              <a:gd name="connsiteY82" fmla="*/ 1729065 h 3360095"/>
              <a:gd name="connsiteX83" fmla="*/ 3438543 w 6886593"/>
              <a:gd name="connsiteY83" fmla="*/ 1671915 h 3360095"/>
              <a:gd name="connsiteX84" fmla="*/ 3362343 w 6886593"/>
              <a:gd name="connsiteY84" fmla="*/ 1633815 h 3360095"/>
              <a:gd name="connsiteX85" fmla="*/ 3305193 w 6886593"/>
              <a:gd name="connsiteY85" fmla="*/ 1595715 h 3360095"/>
              <a:gd name="connsiteX86" fmla="*/ 3267093 w 6886593"/>
              <a:gd name="connsiteY86" fmla="*/ 1538565 h 3360095"/>
              <a:gd name="connsiteX87" fmla="*/ 3057543 w 6886593"/>
              <a:gd name="connsiteY87" fmla="*/ 1424265 h 3360095"/>
              <a:gd name="connsiteX88" fmla="*/ 2943243 w 6886593"/>
              <a:gd name="connsiteY88" fmla="*/ 1386165 h 3360095"/>
              <a:gd name="connsiteX89" fmla="*/ 2867043 w 6886593"/>
              <a:gd name="connsiteY89" fmla="*/ 1348065 h 3360095"/>
              <a:gd name="connsiteX90" fmla="*/ 2733693 w 6886593"/>
              <a:gd name="connsiteY90" fmla="*/ 1309965 h 3360095"/>
              <a:gd name="connsiteX91" fmla="*/ 2676543 w 6886593"/>
              <a:gd name="connsiteY91" fmla="*/ 1271865 h 3360095"/>
              <a:gd name="connsiteX92" fmla="*/ 2619393 w 6886593"/>
              <a:gd name="connsiteY92" fmla="*/ 1214715 h 3360095"/>
              <a:gd name="connsiteX93" fmla="*/ 2524143 w 6886593"/>
              <a:gd name="connsiteY93" fmla="*/ 1195665 h 3360095"/>
              <a:gd name="connsiteX94" fmla="*/ 2466993 w 6886593"/>
              <a:gd name="connsiteY94" fmla="*/ 1176615 h 3360095"/>
              <a:gd name="connsiteX95" fmla="*/ 2352693 w 6886593"/>
              <a:gd name="connsiteY95" fmla="*/ 1119465 h 3360095"/>
              <a:gd name="connsiteX96" fmla="*/ 2295543 w 6886593"/>
              <a:gd name="connsiteY96" fmla="*/ 1062315 h 3360095"/>
              <a:gd name="connsiteX97" fmla="*/ 2181243 w 6886593"/>
              <a:gd name="connsiteY97" fmla="*/ 986115 h 3360095"/>
              <a:gd name="connsiteX98" fmla="*/ 2124093 w 6886593"/>
              <a:gd name="connsiteY98" fmla="*/ 948015 h 3360095"/>
              <a:gd name="connsiteX99" fmla="*/ 2066943 w 6886593"/>
              <a:gd name="connsiteY99" fmla="*/ 909915 h 3360095"/>
              <a:gd name="connsiteX100" fmla="*/ 1876443 w 6886593"/>
              <a:gd name="connsiteY100" fmla="*/ 871815 h 3360095"/>
              <a:gd name="connsiteX101" fmla="*/ 1819293 w 6886593"/>
              <a:gd name="connsiteY101" fmla="*/ 833715 h 3360095"/>
              <a:gd name="connsiteX102" fmla="*/ 1724043 w 6886593"/>
              <a:gd name="connsiteY102" fmla="*/ 738465 h 3360095"/>
              <a:gd name="connsiteX103" fmla="*/ 1685943 w 6886593"/>
              <a:gd name="connsiteY103" fmla="*/ 681315 h 3360095"/>
              <a:gd name="connsiteX104" fmla="*/ 1552593 w 6886593"/>
              <a:gd name="connsiteY104" fmla="*/ 567015 h 3360095"/>
              <a:gd name="connsiteX105" fmla="*/ 1438293 w 6886593"/>
              <a:gd name="connsiteY105" fmla="*/ 528915 h 3360095"/>
              <a:gd name="connsiteX106" fmla="*/ 1381143 w 6886593"/>
              <a:gd name="connsiteY106" fmla="*/ 509865 h 3360095"/>
              <a:gd name="connsiteX107" fmla="*/ 1323993 w 6886593"/>
              <a:gd name="connsiteY107" fmla="*/ 471765 h 3360095"/>
              <a:gd name="connsiteX108" fmla="*/ 1285893 w 6886593"/>
              <a:gd name="connsiteY108" fmla="*/ 414615 h 3360095"/>
              <a:gd name="connsiteX109" fmla="*/ 1171593 w 6886593"/>
              <a:gd name="connsiteY109" fmla="*/ 300315 h 3360095"/>
              <a:gd name="connsiteX110" fmla="*/ 981093 w 6886593"/>
              <a:gd name="connsiteY110" fmla="*/ 186015 h 3360095"/>
              <a:gd name="connsiteX111" fmla="*/ 923943 w 6886593"/>
              <a:gd name="connsiteY111" fmla="*/ 166965 h 3360095"/>
              <a:gd name="connsiteX112" fmla="*/ 619130 w 6886593"/>
              <a:gd name="connsiteY112" fmla="*/ 319360 h 3360095"/>
              <a:gd name="connsiteX113" fmla="*/ 547692 w 6886593"/>
              <a:gd name="connsiteY113" fmla="*/ 247922 h 3360095"/>
              <a:gd name="connsiteX114" fmla="*/ 547691 w 6886593"/>
              <a:gd name="connsiteY114" fmla="*/ 247923 h 3360095"/>
              <a:gd name="connsiteX115" fmla="*/ 47625 w 6886593"/>
              <a:gd name="connsiteY115" fmla="*/ 319360 h 3360095"/>
              <a:gd name="connsiteX0" fmla="*/ 47625 w 6886593"/>
              <a:gd name="connsiteY0" fmla="*/ 208124 h 3248859"/>
              <a:gd name="connsiteX1" fmla="*/ 833444 w 6886593"/>
              <a:gd name="connsiteY1" fmla="*/ 136686 h 3248859"/>
              <a:gd name="connsiteX2" fmla="*/ 1038243 w 6886593"/>
              <a:gd name="connsiteY2" fmla="*/ 17629 h 3248859"/>
              <a:gd name="connsiteX3" fmla="*/ 1209693 w 6886593"/>
              <a:gd name="connsiteY3" fmla="*/ 74779 h 3248859"/>
              <a:gd name="connsiteX4" fmla="*/ 1266843 w 6886593"/>
              <a:gd name="connsiteY4" fmla="*/ 93829 h 3248859"/>
              <a:gd name="connsiteX5" fmla="*/ 1438293 w 6886593"/>
              <a:gd name="connsiteY5" fmla="*/ 208129 h 3248859"/>
              <a:gd name="connsiteX6" fmla="*/ 1495443 w 6886593"/>
              <a:gd name="connsiteY6" fmla="*/ 246229 h 3248859"/>
              <a:gd name="connsiteX7" fmla="*/ 1552593 w 6886593"/>
              <a:gd name="connsiteY7" fmla="*/ 284329 h 3248859"/>
              <a:gd name="connsiteX8" fmla="*/ 1571643 w 6886593"/>
              <a:gd name="connsiteY8" fmla="*/ 341479 h 3248859"/>
              <a:gd name="connsiteX9" fmla="*/ 1800243 w 6886593"/>
              <a:gd name="connsiteY9" fmla="*/ 436729 h 3248859"/>
              <a:gd name="connsiteX10" fmla="*/ 1952643 w 6886593"/>
              <a:gd name="connsiteY10" fmla="*/ 455779 h 3248859"/>
              <a:gd name="connsiteX11" fmla="*/ 2143143 w 6886593"/>
              <a:gd name="connsiteY11" fmla="*/ 570079 h 3248859"/>
              <a:gd name="connsiteX12" fmla="*/ 2200293 w 6886593"/>
              <a:gd name="connsiteY12" fmla="*/ 608179 h 3248859"/>
              <a:gd name="connsiteX13" fmla="*/ 2257443 w 6886593"/>
              <a:gd name="connsiteY13" fmla="*/ 646279 h 3248859"/>
              <a:gd name="connsiteX14" fmla="*/ 2428893 w 6886593"/>
              <a:gd name="connsiteY14" fmla="*/ 684379 h 3248859"/>
              <a:gd name="connsiteX15" fmla="*/ 2543193 w 6886593"/>
              <a:gd name="connsiteY15" fmla="*/ 760579 h 3248859"/>
              <a:gd name="connsiteX16" fmla="*/ 2600343 w 6886593"/>
              <a:gd name="connsiteY16" fmla="*/ 817729 h 3248859"/>
              <a:gd name="connsiteX17" fmla="*/ 2657493 w 6886593"/>
              <a:gd name="connsiteY17" fmla="*/ 836779 h 3248859"/>
              <a:gd name="connsiteX18" fmla="*/ 2771793 w 6886593"/>
              <a:gd name="connsiteY18" fmla="*/ 912979 h 3248859"/>
              <a:gd name="connsiteX19" fmla="*/ 2962293 w 6886593"/>
              <a:gd name="connsiteY19" fmla="*/ 970129 h 3248859"/>
              <a:gd name="connsiteX20" fmla="*/ 3019443 w 6886593"/>
              <a:gd name="connsiteY20" fmla="*/ 1008229 h 3248859"/>
              <a:gd name="connsiteX21" fmla="*/ 3095643 w 6886593"/>
              <a:gd name="connsiteY21" fmla="*/ 1027279 h 3248859"/>
              <a:gd name="connsiteX22" fmla="*/ 3324243 w 6886593"/>
              <a:gd name="connsiteY22" fmla="*/ 1065379 h 3248859"/>
              <a:gd name="connsiteX23" fmla="*/ 3381393 w 6886593"/>
              <a:gd name="connsiteY23" fmla="*/ 1103479 h 3248859"/>
              <a:gd name="connsiteX24" fmla="*/ 3438543 w 6886593"/>
              <a:gd name="connsiteY24" fmla="*/ 1122529 h 3248859"/>
              <a:gd name="connsiteX25" fmla="*/ 3457593 w 6886593"/>
              <a:gd name="connsiteY25" fmla="*/ 1217779 h 3248859"/>
              <a:gd name="connsiteX26" fmla="*/ 3533793 w 6886593"/>
              <a:gd name="connsiteY26" fmla="*/ 1313029 h 3248859"/>
              <a:gd name="connsiteX27" fmla="*/ 3819543 w 6886593"/>
              <a:gd name="connsiteY27" fmla="*/ 1332079 h 3248859"/>
              <a:gd name="connsiteX28" fmla="*/ 4010043 w 6886593"/>
              <a:gd name="connsiteY28" fmla="*/ 1351129 h 3248859"/>
              <a:gd name="connsiteX29" fmla="*/ 4124343 w 6886593"/>
              <a:gd name="connsiteY29" fmla="*/ 1389229 h 3248859"/>
              <a:gd name="connsiteX30" fmla="*/ 4257693 w 6886593"/>
              <a:gd name="connsiteY30" fmla="*/ 1446379 h 3248859"/>
              <a:gd name="connsiteX31" fmla="*/ 4295793 w 6886593"/>
              <a:gd name="connsiteY31" fmla="*/ 1503529 h 3248859"/>
              <a:gd name="connsiteX32" fmla="*/ 4505343 w 6886593"/>
              <a:gd name="connsiteY32" fmla="*/ 1598779 h 3248859"/>
              <a:gd name="connsiteX33" fmla="*/ 4562493 w 6886593"/>
              <a:gd name="connsiteY33" fmla="*/ 1617829 h 3248859"/>
              <a:gd name="connsiteX34" fmla="*/ 4886343 w 6886593"/>
              <a:gd name="connsiteY34" fmla="*/ 1674979 h 3248859"/>
              <a:gd name="connsiteX35" fmla="*/ 4943493 w 6886593"/>
              <a:gd name="connsiteY35" fmla="*/ 1694029 h 3248859"/>
              <a:gd name="connsiteX36" fmla="*/ 5000643 w 6886593"/>
              <a:gd name="connsiteY36" fmla="*/ 1732129 h 3248859"/>
              <a:gd name="connsiteX37" fmla="*/ 5133993 w 6886593"/>
              <a:gd name="connsiteY37" fmla="*/ 1751179 h 3248859"/>
              <a:gd name="connsiteX38" fmla="*/ 5191143 w 6886593"/>
              <a:gd name="connsiteY38" fmla="*/ 1770229 h 3248859"/>
              <a:gd name="connsiteX39" fmla="*/ 5248293 w 6886593"/>
              <a:gd name="connsiteY39" fmla="*/ 1808329 h 3248859"/>
              <a:gd name="connsiteX40" fmla="*/ 5762643 w 6886593"/>
              <a:gd name="connsiteY40" fmla="*/ 1827379 h 3248859"/>
              <a:gd name="connsiteX41" fmla="*/ 5953143 w 6886593"/>
              <a:gd name="connsiteY41" fmla="*/ 1865479 h 3248859"/>
              <a:gd name="connsiteX42" fmla="*/ 6010293 w 6886593"/>
              <a:gd name="connsiteY42" fmla="*/ 1884529 h 3248859"/>
              <a:gd name="connsiteX43" fmla="*/ 6372243 w 6886593"/>
              <a:gd name="connsiteY43" fmla="*/ 1922629 h 3248859"/>
              <a:gd name="connsiteX44" fmla="*/ 6715143 w 6886593"/>
              <a:gd name="connsiteY44" fmla="*/ 1960729 h 3248859"/>
              <a:gd name="connsiteX45" fmla="*/ 6772293 w 6886593"/>
              <a:gd name="connsiteY45" fmla="*/ 1979779 h 3248859"/>
              <a:gd name="connsiteX46" fmla="*/ 6791343 w 6886593"/>
              <a:gd name="connsiteY46" fmla="*/ 2036929 h 3248859"/>
              <a:gd name="connsiteX47" fmla="*/ 6810393 w 6886593"/>
              <a:gd name="connsiteY47" fmla="*/ 2341729 h 3248859"/>
              <a:gd name="connsiteX48" fmla="*/ 6867543 w 6886593"/>
              <a:gd name="connsiteY48" fmla="*/ 2456029 h 3248859"/>
              <a:gd name="connsiteX49" fmla="*/ 6886593 w 6886593"/>
              <a:gd name="connsiteY49" fmla="*/ 2513179 h 3248859"/>
              <a:gd name="connsiteX50" fmla="*/ 6867543 w 6886593"/>
              <a:gd name="connsiteY50" fmla="*/ 3141829 h 3248859"/>
              <a:gd name="connsiteX51" fmla="*/ 6829443 w 6886593"/>
              <a:gd name="connsiteY51" fmla="*/ 3237079 h 3248859"/>
              <a:gd name="connsiteX52" fmla="*/ 6772293 w 6886593"/>
              <a:gd name="connsiteY52" fmla="*/ 3198979 h 3248859"/>
              <a:gd name="connsiteX53" fmla="*/ 6715143 w 6886593"/>
              <a:gd name="connsiteY53" fmla="*/ 3141829 h 3248859"/>
              <a:gd name="connsiteX54" fmla="*/ 6543693 w 6886593"/>
              <a:gd name="connsiteY54" fmla="*/ 3027529 h 3248859"/>
              <a:gd name="connsiteX55" fmla="*/ 6486543 w 6886593"/>
              <a:gd name="connsiteY55" fmla="*/ 2989429 h 3248859"/>
              <a:gd name="connsiteX56" fmla="*/ 6410343 w 6886593"/>
              <a:gd name="connsiteY56" fmla="*/ 2970379 h 3248859"/>
              <a:gd name="connsiteX57" fmla="*/ 6219843 w 6886593"/>
              <a:gd name="connsiteY57" fmla="*/ 2913229 h 3248859"/>
              <a:gd name="connsiteX58" fmla="*/ 6162693 w 6886593"/>
              <a:gd name="connsiteY58" fmla="*/ 2894179 h 3248859"/>
              <a:gd name="connsiteX59" fmla="*/ 5991243 w 6886593"/>
              <a:gd name="connsiteY59" fmla="*/ 2875129 h 3248859"/>
              <a:gd name="connsiteX60" fmla="*/ 5934093 w 6886593"/>
              <a:gd name="connsiteY60" fmla="*/ 2856079 h 3248859"/>
              <a:gd name="connsiteX61" fmla="*/ 5838843 w 6886593"/>
              <a:gd name="connsiteY61" fmla="*/ 2741779 h 3248859"/>
              <a:gd name="connsiteX62" fmla="*/ 5724543 w 6886593"/>
              <a:gd name="connsiteY62" fmla="*/ 2665579 h 3248859"/>
              <a:gd name="connsiteX63" fmla="*/ 5591193 w 6886593"/>
              <a:gd name="connsiteY63" fmla="*/ 2608429 h 3248859"/>
              <a:gd name="connsiteX64" fmla="*/ 5534043 w 6886593"/>
              <a:gd name="connsiteY64" fmla="*/ 2589379 h 3248859"/>
              <a:gd name="connsiteX65" fmla="*/ 5362593 w 6886593"/>
              <a:gd name="connsiteY65" fmla="*/ 2551279 h 3248859"/>
              <a:gd name="connsiteX66" fmla="*/ 5248293 w 6886593"/>
              <a:gd name="connsiteY66" fmla="*/ 2475079 h 3248859"/>
              <a:gd name="connsiteX67" fmla="*/ 5076843 w 6886593"/>
              <a:gd name="connsiteY67" fmla="*/ 2398879 h 3248859"/>
              <a:gd name="connsiteX68" fmla="*/ 4962543 w 6886593"/>
              <a:gd name="connsiteY68" fmla="*/ 2284579 h 3248859"/>
              <a:gd name="connsiteX69" fmla="*/ 4810143 w 6886593"/>
              <a:gd name="connsiteY69" fmla="*/ 2227429 h 3248859"/>
              <a:gd name="connsiteX70" fmla="*/ 4695843 w 6886593"/>
              <a:gd name="connsiteY70" fmla="*/ 2189329 h 3248859"/>
              <a:gd name="connsiteX71" fmla="*/ 4638693 w 6886593"/>
              <a:gd name="connsiteY71" fmla="*/ 2170279 h 3248859"/>
              <a:gd name="connsiteX72" fmla="*/ 4562493 w 6886593"/>
              <a:gd name="connsiteY72" fmla="*/ 2151229 h 3248859"/>
              <a:gd name="connsiteX73" fmla="*/ 4486293 w 6886593"/>
              <a:gd name="connsiteY73" fmla="*/ 2113129 h 3248859"/>
              <a:gd name="connsiteX74" fmla="*/ 4352943 w 6886593"/>
              <a:gd name="connsiteY74" fmla="*/ 2075029 h 3248859"/>
              <a:gd name="connsiteX75" fmla="*/ 4295793 w 6886593"/>
              <a:gd name="connsiteY75" fmla="*/ 2036929 h 3248859"/>
              <a:gd name="connsiteX76" fmla="*/ 4181493 w 6886593"/>
              <a:gd name="connsiteY76" fmla="*/ 1998829 h 3248859"/>
              <a:gd name="connsiteX77" fmla="*/ 3990993 w 6886593"/>
              <a:gd name="connsiteY77" fmla="*/ 1903579 h 3248859"/>
              <a:gd name="connsiteX78" fmla="*/ 3933843 w 6886593"/>
              <a:gd name="connsiteY78" fmla="*/ 1865479 h 3248859"/>
              <a:gd name="connsiteX79" fmla="*/ 3800493 w 6886593"/>
              <a:gd name="connsiteY79" fmla="*/ 1827379 h 3248859"/>
              <a:gd name="connsiteX80" fmla="*/ 3705243 w 6886593"/>
              <a:gd name="connsiteY80" fmla="*/ 1732129 h 3248859"/>
              <a:gd name="connsiteX81" fmla="*/ 3648093 w 6886593"/>
              <a:gd name="connsiteY81" fmla="*/ 1694029 h 3248859"/>
              <a:gd name="connsiteX82" fmla="*/ 3495693 w 6886593"/>
              <a:gd name="connsiteY82" fmla="*/ 1617829 h 3248859"/>
              <a:gd name="connsiteX83" fmla="*/ 3438543 w 6886593"/>
              <a:gd name="connsiteY83" fmla="*/ 1560679 h 3248859"/>
              <a:gd name="connsiteX84" fmla="*/ 3362343 w 6886593"/>
              <a:gd name="connsiteY84" fmla="*/ 1522579 h 3248859"/>
              <a:gd name="connsiteX85" fmla="*/ 3305193 w 6886593"/>
              <a:gd name="connsiteY85" fmla="*/ 1484479 h 3248859"/>
              <a:gd name="connsiteX86" fmla="*/ 3267093 w 6886593"/>
              <a:gd name="connsiteY86" fmla="*/ 1427329 h 3248859"/>
              <a:gd name="connsiteX87" fmla="*/ 3057543 w 6886593"/>
              <a:gd name="connsiteY87" fmla="*/ 1313029 h 3248859"/>
              <a:gd name="connsiteX88" fmla="*/ 2943243 w 6886593"/>
              <a:gd name="connsiteY88" fmla="*/ 1274929 h 3248859"/>
              <a:gd name="connsiteX89" fmla="*/ 2867043 w 6886593"/>
              <a:gd name="connsiteY89" fmla="*/ 1236829 h 3248859"/>
              <a:gd name="connsiteX90" fmla="*/ 2733693 w 6886593"/>
              <a:gd name="connsiteY90" fmla="*/ 1198729 h 3248859"/>
              <a:gd name="connsiteX91" fmla="*/ 2676543 w 6886593"/>
              <a:gd name="connsiteY91" fmla="*/ 1160629 h 3248859"/>
              <a:gd name="connsiteX92" fmla="*/ 2619393 w 6886593"/>
              <a:gd name="connsiteY92" fmla="*/ 1103479 h 3248859"/>
              <a:gd name="connsiteX93" fmla="*/ 2524143 w 6886593"/>
              <a:gd name="connsiteY93" fmla="*/ 1084429 h 3248859"/>
              <a:gd name="connsiteX94" fmla="*/ 2466993 w 6886593"/>
              <a:gd name="connsiteY94" fmla="*/ 1065379 h 3248859"/>
              <a:gd name="connsiteX95" fmla="*/ 2352693 w 6886593"/>
              <a:gd name="connsiteY95" fmla="*/ 1008229 h 3248859"/>
              <a:gd name="connsiteX96" fmla="*/ 2295543 w 6886593"/>
              <a:gd name="connsiteY96" fmla="*/ 951079 h 3248859"/>
              <a:gd name="connsiteX97" fmla="*/ 2181243 w 6886593"/>
              <a:gd name="connsiteY97" fmla="*/ 874879 h 3248859"/>
              <a:gd name="connsiteX98" fmla="*/ 2124093 w 6886593"/>
              <a:gd name="connsiteY98" fmla="*/ 836779 h 3248859"/>
              <a:gd name="connsiteX99" fmla="*/ 2066943 w 6886593"/>
              <a:gd name="connsiteY99" fmla="*/ 798679 h 3248859"/>
              <a:gd name="connsiteX100" fmla="*/ 1876443 w 6886593"/>
              <a:gd name="connsiteY100" fmla="*/ 760579 h 3248859"/>
              <a:gd name="connsiteX101" fmla="*/ 1819293 w 6886593"/>
              <a:gd name="connsiteY101" fmla="*/ 722479 h 3248859"/>
              <a:gd name="connsiteX102" fmla="*/ 1724043 w 6886593"/>
              <a:gd name="connsiteY102" fmla="*/ 627229 h 3248859"/>
              <a:gd name="connsiteX103" fmla="*/ 1685943 w 6886593"/>
              <a:gd name="connsiteY103" fmla="*/ 570079 h 3248859"/>
              <a:gd name="connsiteX104" fmla="*/ 1552593 w 6886593"/>
              <a:gd name="connsiteY104" fmla="*/ 455779 h 3248859"/>
              <a:gd name="connsiteX105" fmla="*/ 1438293 w 6886593"/>
              <a:gd name="connsiteY105" fmla="*/ 417679 h 3248859"/>
              <a:gd name="connsiteX106" fmla="*/ 1381143 w 6886593"/>
              <a:gd name="connsiteY106" fmla="*/ 398629 h 3248859"/>
              <a:gd name="connsiteX107" fmla="*/ 1323993 w 6886593"/>
              <a:gd name="connsiteY107" fmla="*/ 360529 h 3248859"/>
              <a:gd name="connsiteX108" fmla="*/ 1285893 w 6886593"/>
              <a:gd name="connsiteY108" fmla="*/ 303379 h 3248859"/>
              <a:gd name="connsiteX109" fmla="*/ 1171593 w 6886593"/>
              <a:gd name="connsiteY109" fmla="*/ 189079 h 3248859"/>
              <a:gd name="connsiteX110" fmla="*/ 981093 w 6886593"/>
              <a:gd name="connsiteY110" fmla="*/ 74779 h 3248859"/>
              <a:gd name="connsiteX111" fmla="*/ 833444 w 6886593"/>
              <a:gd name="connsiteY111" fmla="*/ 208124 h 3248859"/>
              <a:gd name="connsiteX112" fmla="*/ 619130 w 6886593"/>
              <a:gd name="connsiteY112" fmla="*/ 208124 h 3248859"/>
              <a:gd name="connsiteX113" fmla="*/ 547692 w 6886593"/>
              <a:gd name="connsiteY113" fmla="*/ 136686 h 3248859"/>
              <a:gd name="connsiteX114" fmla="*/ 547691 w 6886593"/>
              <a:gd name="connsiteY114" fmla="*/ 136687 h 3248859"/>
              <a:gd name="connsiteX115" fmla="*/ 47625 w 6886593"/>
              <a:gd name="connsiteY115" fmla="*/ 208124 h 3248859"/>
              <a:gd name="connsiteX0" fmla="*/ 47625 w 8386790"/>
              <a:gd name="connsiteY0" fmla="*/ 136686 h 3248859"/>
              <a:gd name="connsiteX1" fmla="*/ 2333641 w 8386790"/>
              <a:gd name="connsiteY1" fmla="*/ 136686 h 3248859"/>
              <a:gd name="connsiteX2" fmla="*/ 2538440 w 8386790"/>
              <a:gd name="connsiteY2" fmla="*/ 17629 h 3248859"/>
              <a:gd name="connsiteX3" fmla="*/ 2709890 w 8386790"/>
              <a:gd name="connsiteY3" fmla="*/ 74779 h 3248859"/>
              <a:gd name="connsiteX4" fmla="*/ 2767040 w 8386790"/>
              <a:gd name="connsiteY4" fmla="*/ 93829 h 3248859"/>
              <a:gd name="connsiteX5" fmla="*/ 2938490 w 8386790"/>
              <a:gd name="connsiteY5" fmla="*/ 208129 h 3248859"/>
              <a:gd name="connsiteX6" fmla="*/ 2995640 w 8386790"/>
              <a:gd name="connsiteY6" fmla="*/ 246229 h 3248859"/>
              <a:gd name="connsiteX7" fmla="*/ 3052790 w 8386790"/>
              <a:gd name="connsiteY7" fmla="*/ 284329 h 3248859"/>
              <a:gd name="connsiteX8" fmla="*/ 3071840 w 8386790"/>
              <a:gd name="connsiteY8" fmla="*/ 341479 h 3248859"/>
              <a:gd name="connsiteX9" fmla="*/ 3300440 w 8386790"/>
              <a:gd name="connsiteY9" fmla="*/ 436729 h 3248859"/>
              <a:gd name="connsiteX10" fmla="*/ 3452840 w 8386790"/>
              <a:gd name="connsiteY10" fmla="*/ 455779 h 3248859"/>
              <a:gd name="connsiteX11" fmla="*/ 3643340 w 8386790"/>
              <a:gd name="connsiteY11" fmla="*/ 570079 h 3248859"/>
              <a:gd name="connsiteX12" fmla="*/ 3700490 w 8386790"/>
              <a:gd name="connsiteY12" fmla="*/ 608179 h 3248859"/>
              <a:gd name="connsiteX13" fmla="*/ 3757640 w 8386790"/>
              <a:gd name="connsiteY13" fmla="*/ 646279 h 3248859"/>
              <a:gd name="connsiteX14" fmla="*/ 3929090 w 8386790"/>
              <a:gd name="connsiteY14" fmla="*/ 684379 h 3248859"/>
              <a:gd name="connsiteX15" fmla="*/ 4043390 w 8386790"/>
              <a:gd name="connsiteY15" fmla="*/ 760579 h 3248859"/>
              <a:gd name="connsiteX16" fmla="*/ 4100540 w 8386790"/>
              <a:gd name="connsiteY16" fmla="*/ 817729 h 3248859"/>
              <a:gd name="connsiteX17" fmla="*/ 4157690 w 8386790"/>
              <a:gd name="connsiteY17" fmla="*/ 836779 h 3248859"/>
              <a:gd name="connsiteX18" fmla="*/ 4271990 w 8386790"/>
              <a:gd name="connsiteY18" fmla="*/ 912979 h 3248859"/>
              <a:gd name="connsiteX19" fmla="*/ 4462490 w 8386790"/>
              <a:gd name="connsiteY19" fmla="*/ 970129 h 3248859"/>
              <a:gd name="connsiteX20" fmla="*/ 4519640 w 8386790"/>
              <a:gd name="connsiteY20" fmla="*/ 1008229 h 3248859"/>
              <a:gd name="connsiteX21" fmla="*/ 4595840 w 8386790"/>
              <a:gd name="connsiteY21" fmla="*/ 1027279 h 3248859"/>
              <a:gd name="connsiteX22" fmla="*/ 4824440 w 8386790"/>
              <a:gd name="connsiteY22" fmla="*/ 1065379 h 3248859"/>
              <a:gd name="connsiteX23" fmla="*/ 4881590 w 8386790"/>
              <a:gd name="connsiteY23" fmla="*/ 1103479 h 3248859"/>
              <a:gd name="connsiteX24" fmla="*/ 4938740 w 8386790"/>
              <a:gd name="connsiteY24" fmla="*/ 1122529 h 3248859"/>
              <a:gd name="connsiteX25" fmla="*/ 4957790 w 8386790"/>
              <a:gd name="connsiteY25" fmla="*/ 1217779 h 3248859"/>
              <a:gd name="connsiteX26" fmla="*/ 5033990 w 8386790"/>
              <a:gd name="connsiteY26" fmla="*/ 1313029 h 3248859"/>
              <a:gd name="connsiteX27" fmla="*/ 5319740 w 8386790"/>
              <a:gd name="connsiteY27" fmla="*/ 1332079 h 3248859"/>
              <a:gd name="connsiteX28" fmla="*/ 5510240 w 8386790"/>
              <a:gd name="connsiteY28" fmla="*/ 1351129 h 3248859"/>
              <a:gd name="connsiteX29" fmla="*/ 5624540 w 8386790"/>
              <a:gd name="connsiteY29" fmla="*/ 1389229 h 3248859"/>
              <a:gd name="connsiteX30" fmla="*/ 5757890 w 8386790"/>
              <a:gd name="connsiteY30" fmla="*/ 1446379 h 3248859"/>
              <a:gd name="connsiteX31" fmla="*/ 5795990 w 8386790"/>
              <a:gd name="connsiteY31" fmla="*/ 1503529 h 3248859"/>
              <a:gd name="connsiteX32" fmla="*/ 6005540 w 8386790"/>
              <a:gd name="connsiteY32" fmla="*/ 1598779 h 3248859"/>
              <a:gd name="connsiteX33" fmla="*/ 6062690 w 8386790"/>
              <a:gd name="connsiteY33" fmla="*/ 1617829 h 3248859"/>
              <a:gd name="connsiteX34" fmla="*/ 6386540 w 8386790"/>
              <a:gd name="connsiteY34" fmla="*/ 1674979 h 3248859"/>
              <a:gd name="connsiteX35" fmla="*/ 6443690 w 8386790"/>
              <a:gd name="connsiteY35" fmla="*/ 1694029 h 3248859"/>
              <a:gd name="connsiteX36" fmla="*/ 6500840 w 8386790"/>
              <a:gd name="connsiteY36" fmla="*/ 1732129 h 3248859"/>
              <a:gd name="connsiteX37" fmla="*/ 6634190 w 8386790"/>
              <a:gd name="connsiteY37" fmla="*/ 1751179 h 3248859"/>
              <a:gd name="connsiteX38" fmla="*/ 6691340 w 8386790"/>
              <a:gd name="connsiteY38" fmla="*/ 1770229 h 3248859"/>
              <a:gd name="connsiteX39" fmla="*/ 6748490 w 8386790"/>
              <a:gd name="connsiteY39" fmla="*/ 1808329 h 3248859"/>
              <a:gd name="connsiteX40" fmla="*/ 7262840 w 8386790"/>
              <a:gd name="connsiteY40" fmla="*/ 1827379 h 3248859"/>
              <a:gd name="connsiteX41" fmla="*/ 7453340 w 8386790"/>
              <a:gd name="connsiteY41" fmla="*/ 1865479 h 3248859"/>
              <a:gd name="connsiteX42" fmla="*/ 7510490 w 8386790"/>
              <a:gd name="connsiteY42" fmla="*/ 1884529 h 3248859"/>
              <a:gd name="connsiteX43" fmla="*/ 7872440 w 8386790"/>
              <a:gd name="connsiteY43" fmla="*/ 1922629 h 3248859"/>
              <a:gd name="connsiteX44" fmla="*/ 8215340 w 8386790"/>
              <a:gd name="connsiteY44" fmla="*/ 1960729 h 3248859"/>
              <a:gd name="connsiteX45" fmla="*/ 8272490 w 8386790"/>
              <a:gd name="connsiteY45" fmla="*/ 1979779 h 3248859"/>
              <a:gd name="connsiteX46" fmla="*/ 8291540 w 8386790"/>
              <a:gd name="connsiteY46" fmla="*/ 2036929 h 3248859"/>
              <a:gd name="connsiteX47" fmla="*/ 8310590 w 8386790"/>
              <a:gd name="connsiteY47" fmla="*/ 2341729 h 3248859"/>
              <a:gd name="connsiteX48" fmla="*/ 8367740 w 8386790"/>
              <a:gd name="connsiteY48" fmla="*/ 2456029 h 3248859"/>
              <a:gd name="connsiteX49" fmla="*/ 8386790 w 8386790"/>
              <a:gd name="connsiteY49" fmla="*/ 2513179 h 3248859"/>
              <a:gd name="connsiteX50" fmla="*/ 8367740 w 8386790"/>
              <a:gd name="connsiteY50" fmla="*/ 3141829 h 3248859"/>
              <a:gd name="connsiteX51" fmla="*/ 8329640 w 8386790"/>
              <a:gd name="connsiteY51" fmla="*/ 3237079 h 3248859"/>
              <a:gd name="connsiteX52" fmla="*/ 8272490 w 8386790"/>
              <a:gd name="connsiteY52" fmla="*/ 3198979 h 3248859"/>
              <a:gd name="connsiteX53" fmla="*/ 8215340 w 8386790"/>
              <a:gd name="connsiteY53" fmla="*/ 3141829 h 3248859"/>
              <a:gd name="connsiteX54" fmla="*/ 8043890 w 8386790"/>
              <a:gd name="connsiteY54" fmla="*/ 3027529 h 3248859"/>
              <a:gd name="connsiteX55" fmla="*/ 7986740 w 8386790"/>
              <a:gd name="connsiteY55" fmla="*/ 2989429 h 3248859"/>
              <a:gd name="connsiteX56" fmla="*/ 7910540 w 8386790"/>
              <a:gd name="connsiteY56" fmla="*/ 2970379 h 3248859"/>
              <a:gd name="connsiteX57" fmla="*/ 7720040 w 8386790"/>
              <a:gd name="connsiteY57" fmla="*/ 2913229 h 3248859"/>
              <a:gd name="connsiteX58" fmla="*/ 7662890 w 8386790"/>
              <a:gd name="connsiteY58" fmla="*/ 2894179 h 3248859"/>
              <a:gd name="connsiteX59" fmla="*/ 7491440 w 8386790"/>
              <a:gd name="connsiteY59" fmla="*/ 2875129 h 3248859"/>
              <a:gd name="connsiteX60" fmla="*/ 7434290 w 8386790"/>
              <a:gd name="connsiteY60" fmla="*/ 2856079 h 3248859"/>
              <a:gd name="connsiteX61" fmla="*/ 7339040 w 8386790"/>
              <a:gd name="connsiteY61" fmla="*/ 2741779 h 3248859"/>
              <a:gd name="connsiteX62" fmla="*/ 7224740 w 8386790"/>
              <a:gd name="connsiteY62" fmla="*/ 2665579 h 3248859"/>
              <a:gd name="connsiteX63" fmla="*/ 7091390 w 8386790"/>
              <a:gd name="connsiteY63" fmla="*/ 2608429 h 3248859"/>
              <a:gd name="connsiteX64" fmla="*/ 7034240 w 8386790"/>
              <a:gd name="connsiteY64" fmla="*/ 2589379 h 3248859"/>
              <a:gd name="connsiteX65" fmla="*/ 6862790 w 8386790"/>
              <a:gd name="connsiteY65" fmla="*/ 2551279 h 3248859"/>
              <a:gd name="connsiteX66" fmla="*/ 6748490 w 8386790"/>
              <a:gd name="connsiteY66" fmla="*/ 2475079 h 3248859"/>
              <a:gd name="connsiteX67" fmla="*/ 6577040 w 8386790"/>
              <a:gd name="connsiteY67" fmla="*/ 2398879 h 3248859"/>
              <a:gd name="connsiteX68" fmla="*/ 6462740 w 8386790"/>
              <a:gd name="connsiteY68" fmla="*/ 2284579 h 3248859"/>
              <a:gd name="connsiteX69" fmla="*/ 6310340 w 8386790"/>
              <a:gd name="connsiteY69" fmla="*/ 2227429 h 3248859"/>
              <a:gd name="connsiteX70" fmla="*/ 6196040 w 8386790"/>
              <a:gd name="connsiteY70" fmla="*/ 2189329 h 3248859"/>
              <a:gd name="connsiteX71" fmla="*/ 6138890 w 8386790"/>
              <a:gd name="connsiteY71" fmla="*/ 2170279 h 3248859"/>
              <a:gd name="connsiteX72" fmla="*/ 6062690 w 8386790"/>
              <a:gd name="connsiteY72" fmla="*/ 2151229 h 3248859"/>
              <a:gd name="connsiteX73" fmla="*/ 5986490 w 8386790"/>
              <a:gd name="connsiteY73" fmla="*/ 2113129 h 3248859"/>
              <a:gd name="connsiteX74" fmla="*/ 5853140 w 8386790"/>
              <a:gd name="connsiteY74" fmla="*/ 2075029 h 3248859"/>
              <a:gd name="connsiteX75" fmla="*/ 5795990 w 8386790"/>
              <a:gd name="connsiteY75" fmla="*/ 2036929 h 3248859"/>
              <a:gd name="connsiteX76" fmla="*/ 5681690 w 8386790"/>
              <a:gd name="connsiteY76" fmla="*/ 1998829 h 3248859"/>
              <a:gd name="connsiteX77" fmla="*/ 5491190 w 8386790"/>
              <a:gd name="connsiteY77" fmla="*/ 1903579 h 3248859"/>
              <a:gd name="connsiteX78" fmla="*/ 5434040 w 8386790"/>
              <a:gd name="connsiteY78" fmla="*/ 1865479 h 3248859"/>
              <a:gd name="connsiteX79" fmla="*/ 5300690 w 8386790"/>
              <a:gd name="connsiteY79" fmla="*/ 1827379 h 3248859"/>
              <a:gd name="connsiteX80" fmla="*/ 5205440 w 8386790"/>
              <a:gd name="connsiteY80" fmla="*/ 1732129 h 3248859"/>
              <a:gd name="connsiteX81" fmla="*/ 5148290 w 8386790"/>
              <a:gd name="connsiteY81" fmla="*/ 1694029 h 3248859"/>
              <a:gd name="connsiteX82" fmla="*/ 4995890 w 8386790"/>
              <a:gd name="connsiteY82" fmla="*/ 1617829 h 3248859"/>
              <a:gd name="connsiteX83" fmla="*/ 4938740 w 8386790"/>
              <a:gd name="connsiteY83" fmla="*/ 1560679 h 3248859"/>
              <a:gd name="connsiteX84" fmla="*/ 4862540 w 8386790"/>
              <a:gd name="connsiteY84" fmla="*/ 1522579 h 3248859"/>
              <a:gd name="connsiteX85" fmla="*/ 4805390 w 8386790"/>
              <a:gd name="connsiteY85" fmla="*/ 1484479 h 3248859"/>
              <a:gd name="connsiteX86" fmla="*/ 4767290 w 8386790"/>
              <a:gd name="connsiteY86" fmla="*/ 1427329 h 3248859"/>
              <a:gd name="connsiteX87" fmla="*/ 4557740 w 8386790"/>
              <a:gd name="connsiteY87" fmla="*/ 1313029 h 3248859"/>
              <a:gd name="connsiteX88" fmla="*/ 4443440 w 8386790"/>
              <a:gd name="connsiteY88" fmla="*/ 1274929 h 3248859"/>
              <a:gd name="connsiteX89" fmla="*/ 4367240 w 8386790"/>
              <a:gd name="connsiteY89" fmla="*/ 1236829 h 3248859"/>
              <a:gd name="connsiteX90" fmla="*/ 4233890 w 8386790"/>
              <a:gd name="connsiteY90" fmla="*/ 1198729 h 3248859"/>
              <a:gd name="connsiteX91" fmla="*/ 4176740 w 8386790"/>
              <a:gd name="connsiteY91" fmla="*/ 1160629 h 3248859"/>
              <a:gd name="connsiteX92" fmla="*/ 4119590 w 8386790"/>
              <a:gd name="connsiteY92" fmla="*/ 1103479 h 3248859"/>
              <a:gd name="connsiteX93" fmla="*/ 4024340 w 8386790"/>
              <a:gd name="connsiteY93" fmla="*/ 1084429 h 3248859"/>
              <a:gd name="connsiteX94" fmla="*/ 3967190 w 8386790"/>
              <a:gd name="connsiteY94" fmla="*/ 1065379 h 3248859"/>
              <a:gd name="connsiteX95" fmla="*/ 3852890 w 8386790"/>
              <a:gd name="connsiteY95" fmla="*/ 1008229 h 3248859"/>
              <a:gd name="connsiteX96" fmla="*/ 3795740 w 8386790"/>
              <a:gd name="connsiteY96" fmla="*/ 951079 h 3248859"/>
              <a:gd name="connsiteX97" fmla="*/ 3681440 w 8386790"/>
              <a:gd name="connsiteY97" fmla="*/ 874879 h 3248859"/>
              <a:gd name="connsiteX98" fmla="*/ 3624290 w 8386790"/>
              <a:gd name="connsiteY98" fmla="*/ 836779 h 3248859"/>
              <a:gd name="connsiteX99" fmla="*/ 3567140 w 8386790"/>
              <a:gd name="connsiteY99" fmla="*/ 798679 h 3248859"/>
              <a:gd name="connsiteX100" fmla="*/ 3376640 w 8386790"/>
              <a:gd name="connsiteY100" fmla="*/ 760579 h 3248859"/>
              <a:gd name="connsiteX101" fmla="*/ 3319490 w 8386790"/>
              <a:gd name="connsiteY101" fmla="*/ 722479 h 3248859"/>
              <a:gd name="connsiteX102" fmla="*/ 3224240 w 8386790"/>
              <a:gd name="connsiteY102" fmla="*/ 627229 h 3248859"/>
              <a:gd name="connsiteX103" fmla="*/ 3186140 w 8386790"/>
              <a:gd name="connsiteY103" fmla="*/ 570079 h 3248859"/>
              <a:gd name="connsiteX104" fmla="*/ 3052790 w 8386790"/>
              <a:gd name="connsiteY104" fmla="*/ 455779 h 3248859"/>
              <a:gd name="connsiteX105" fmla="*/ 2938490 w 8386790"/>
              <a:gd name="connsiteY105" fmla="*/ 417679 h 3248859"/>
              <a:gd name="connsiteX106" fmla="*/ 2881340 w 8386790"/>
              <a:gd name="connsiteY106" fmla="*/ 398629 h 3248859"/>
              <a:gd name="connsiteX107" fmla="*/ 2824190 w 8386790"/>
              <a:gd name="connsiteY107" fmla="*/ 360529 h 3248859"/>
              <a:gd name="connsiteX108" fmla="*/ 2786090 w 8386790"/>
              <a:gd name="connsiteY108" fmla="*/ 303379 h 3248859"/>
              <a:gd name="connsiteX109" fmla="*/ 2671790 w 8386790"/>
              <a:gd name="connsiteY109" fmla="*/ 189079 h 3248859"/>
              <a:gd name="connsiteX110" fmla="*/ 2481290 w 8386790"/>
              <a:gd name="connsiteY110" fmla="*/ 74779 h 3248859"/>
              <a:gd name="connsiteX111" fmla="*/ 2333641 w 8386790"/>
              <a:gd name="connsiteY111" fmla="*/ 208124 h 3248859"/>
              <a:gd name="connsiteX112" fmla="*/ 2119327 w 8386790"/>
              <a:gd name="connsiteY112" fmla="*/ 208124 h 3248859"/>
              <a:gd name="connsiteX113" fmla="*/ 2047889 w 8386790"/>
              <a:gd name="connsiteY113" fmla="*/ 136686 h 3248859"/>
              <a:gd name="connsiteX114" fmla="*/ 2047888 w 8386790"/>
              <a:gd name="connsiteY114" fmla="*/ 136687 h 3248859"/>
              <a:gd name="connsiteX115" fmla="*/ 47625 w 8386790"/>
              <a:gd name="connsiteY115" fmla="*/ 136686 h 3248859"/>
              <a:gd name="connsiteX0" fmla="*/ 47625 w 8386790"/>
              <a:gd name="connsiteY0" fmla="*/ 136686 h 3248859"/>
              <a:gd name="connsiteX1" fmla="*/ 2333641 w 8386790"/>
              <a:gd name="connsiteY1" fmla="*/ 136686 h 3248859"/>
              <a:gd name="connsiteX2" fmla="*/ 2538440 w 8386790"/>
              <a:gd name="connsiteY2" fmla="*/ 17629 h 3248859"/>
              <a:gd name="connsiteX3" fmla="*/ 2709890 w 8386790"/>
              <a:gd name="connsiteY3" fmla="*/ 74779 h 3248859"/>
              <a:gd name="connsiteX4" fmla="*/ 2767040 w 8386790"/>
              <a:gd name="connsiteY4" fmla="*/ 93829 h 3248859"/>
              <a:gd name="connsiteX5" fmla="*/ 2938490 w 8386790"/>
              <a:gd name="connsiteY5" fmla="*/ 208129 h 3248859"/>
              <a:gd name="connsiteX6" fmla="*/ 2995640 w 8386790"/>
              <a:gd name="connsiteY6" fmla="*/ 246229 h 3248859"/>
              <a:gd name="connsiteX7" fmla="*/ 3052790 w 8386790"/>
              <a:gd name="connsiteY7" fmla="*/ 284329 h 3248859"/>
              <a:gd name="connsiteX8" fmla="*/ 3071840 w 8386790"/>
              <a:gd name="connsiteY8" fmla="*/ 341479 h 3248859"/>
              <a:gd name="connsiteX9" fmla="*/ 3300440 w 8386790"/>
              <a:gd name="connsiteY9" fmla="*/ 436729 h 3248859"/>
              <a:gd name="connsiteX10" fmla="*/ 3452840 w 8386790"/>
              <a:gd name="connsiteY10" fmla="*/ 455779 h 3248859"/>
              <a:gd name="connsiteX11" fmla="*/ 3643340 w 8386790"/>
              <a:gd name="connsiteY11" fmla="*/ 570079 h 3248859"/>
              <a:gd name="connsiteX12" fmla="*/ 3700490 w 8386790"/>
              <a:gd name="connsiteY12" fmla="*/ 608179 h 3248859"/>
              <a:gd name="connsiteX13" fmla="*/ 3757640 w 8386790"/>
              <a:gd name="connsiteY13" fmla="*/ 646279 h 3248859"/>
              <a:gd name="connsiteX14" fmla="*/ 3929090 w 8386790"/>
              <a:gd name="connsiteY14" fmla="*/ 684379 h 3248859"/>
              <a:gd name="connsiteX15" fmla="*/ 4043390 w 8386790"/>
              <a:gd name="connsiteY15" fmla="*/ 760579 h 3248859"/>
              <a:gd name="connsiteX16" fmla="*/ 4100540 w 8386790"/>
              <a:gd name="connsiteY16" fmla="*/ 817729 h 3248859"/>
              <a:gd name="connsiteX17" fmla="*/ 4157690 w 8386790"/>
              <a:gd name="connsiteY17" fmla="*/ 836779 h 3248859"/>
              <a:gd name="connsiteX18" fmla="*/ 4271990 w 8386790"/>
              <a:gd name="connsiteY18" fmla="*/ 912979 h 3248859"/>
              <a:gd name="connsiteX19" fmla="*/ 4462490 w 8386790"/>
              <a:gd name="connsiteY19" fmla="*/ 970129 h 3248859"/>
              <a:gd name="connsiteX20" fmla="*/ 4519640 w 8386790"/>
              <a:gd name="connsiteY20" fmla="*/ 1008229 h 3248859"/>
              <a:gd name="connsiteX21" fmla="*/ 4595840 w 8386790"/>
              <a:gd name="connsiteY21" fmla="*/ 1027279 h 3248859"/>
              <a:gd name="connsiteX22" fmla="*/ 4824440 w 8386790"/>
              <a:gd name="connsiteY22" fmla="*/ 1065379 h 3248859"/>
              <a:gd name="connsiteX23" fmla="*/ 4881590 w 8386790"/>
              <a:gd name="connsiteY23" fmla="*/ 1103479 h 3248859"/>
              <a:gd name="connsiteX24" fmla="*/ 4938740 w 8386790"/>
              <a:gd name="connsiteY24" fmla="*/ 1122529 h 3248859"/>
              <a:gd name="connsiteX25" fmla="*/ 4957790 w 8386790"/>
              <a:gd name="connsiteY25" fmla="*/ 1217779 h 3248859"/>
              <a:gd name="connsiteX26" fmla="*/ 5033990 w 8386790"/>
              <a:gd name="connsiteY26" fmla="*/ 1313029 h 3248859"/>
              <a:gd name="connsiteX27" fmla="*/ 5319740 w 8386790"/>
              <a:gd name="connsiteY27" fmla="*/ 1332079 h 3248859"/>
              <a:gd name="connsiteX28" fmla="*/ 5510240 w 8386790"/>
              <a:gd name="connsiteY28" fmla="*/ 1351129 h 3248859"/>
              <a:gd name="connsiteX29" fmla="*/ 5624540 w 8386790"/>
              <a:gd name="connsiteY29" fmla="*/ 1389229 h 3248859"/>
              <a:gd name="connsiteX30" fmla="*/ 5757890 w 8386790"/>
              <a:gd name="connsiteY30" fmla="*/ 1446379 h 3248859"/>
              <a:gd name="connsiteX31" fmla="*/ 5795990 w 8386790"/>
              <a:gd name="connsiteY31" fmla="*/ 1503529 h 3248859"/>
              <a:gd name="connsiteX32" fmla="*/ 6005540 w 8386790"/>
              <a:gd name="connsiteY32" fmla="*/ 1598779 h 3248859"/>
              <a:gd name="connsiteX33" fmla="*/ 6062690 w 8386790"/>
              <a:gd name="connsiteY33" fmla="*/ 1617829 h 3248859"/>
              <a:gd name="connsiteX34" fmla="*/ 6386540 w 8386790"/>
              <a:gd name="connsiteY34" fmla="*/ 1674979 h 3248859"/>
              <a:gd name="connsiteX35" fmla="*/ 6443690 w 8386790"/>
              <a:gd name="connsiteY35" fmla="*/ 1694029 h 3248859"/>
              <a:gd name="connsiteX36" fmla="*/ 6500840 w 8386790"/>
              <a:gd name="connsiteY36" fmla="*/ 1732129 h 3248859"/>
              <a:gd name="connsiteX37" fmla="*/ 6634190 w 8386790"/>
              <a:gd name="connsiteY37" fmla="*/ 1751179 h 3248859"/>
              <a:gd name="connsiteX38" fmla="*/ 6691340 w 8386790"/>
              <a:gd name="connsiteY38" fmla="*/ 1770229 h 3248859"/>
              <a:gd name="connsiteX39" fmla="*/ 6748490 w 8386790"/>
              <a:gd name="connsiteY39" fmla="*/ 1808329 h 3248859"/>
              <a:gd name="connsiteX40" fmla="*/ 7262840 w 8386790"/>
              <a:gd name="connsiteY40" fmla="*/ 1827379 h 3248859"/>
              <a:gd name="connsiteX41" fmla="*/ 7453340 w 8386790"/>
              <a:gd name="connsiteY41" fmla="*/ 1865479 h 3248859"/>
              <a:gd name="connsiteX42" fmla="*/ 7510490 w 8386790"/>
              <a:gd name="connsiteY42" fmla="*/ 1884529 h 3248859"/>
              <a:gd name="connsiteX43" fmla="*/ 7872440 w 8386790"/>
              <a:gd name="connsiteY43" fmla="*/ 1922629 h 3248859"/>
              <a:gd name="connsiteX44" fmla="*/ 8215340 w 8386790"/>
              <a:gd name="connsiteY44" fmla="*/ 1960729 h 3248859"/>
              <a:gd name="connsiteX45" fmla="*/ 8272490 w 8386790"/>
              <a:gd name="connsiteY45" fmla="*/ 1979779 h 3248859"/>
              <a:gd name="connsiteX46" fmla="*/ 8291540 w 8386790"/>
              <a:gd name="connsiteY46" fmla="*/ 2036929 h 3248859"/>
              <a:gd name="connsiteX47" fmla="*/ 8310590 w 8386790"/>
              <a:gd name="connsiteY47" fmla="*/ 2341729 h 3248859"/>
              <a:gd name="connsiteX48" fmla="*/ 8367740 w 8386790"/>
              <a:gd name="connsiteY48" fmla="*/ 2456029 h 3248859"/>
              <a:gd name="connsiteX49" fmla="*/ 8386790 w 8386790"/>
              <a:gd name="connsiteY49" fmla="*/ 2513179 h 3248859"/>
              <a:gd name="connsiteX50" fmla="*/ 8367740 w 8386790"/>
              <a:gd name="connsiteY50" fmla="*/ 3141829 h 3248859"/>
              <a:gd name="connsiteX51" fmla="*/ 8329640 w 8386790"/>
              <a:gd name="connsiteY51" fmla="*/ 3237079 h 3248859"/>
              <a:gd name="connsiteX52" fmla="*/ 8272490 w 8386790"/>
              <a:gd name="connsiteY52" fmla="*/ 3198979 h 3248859"/>
              <a:gd name="connsiteX53" fmla="*/ 8215340 w 8386790"/>
              <a:gd name="connsiteY53" fmla="*/ 3141829 h 3248859"/>
              <a:gd name="connsiteX54" fmla="*/ 8043890 w 8386790"/>
              <a:gd name="connsiteY54" fmla="*/ 3027529 h 3248859"/>
              <a:gd name="connsiteX55" fmla="*/ 7986740 w 8386790"/>
              <a:gd name="connsiteY55" fmla="*/ 2989429 h 3248859"/>
              <a:gd name="connsiteX56" fmla="*/ 7910540 w 8386790"/>
              <a:gd name="connsiteY56" fmla="*/ 2970379 h 3248859"/>
              <a:gd name="connsiteX57" fmla="*/ 7720040 w 8386790"/>
              <a:gd name="connsiteY57" fmla="*/ 2913229 h 3248859"/>
              <a:gd name="connsiteX58" fmla="*/ 7662890 w 8386790"/>
              <a:gd name="connsiteY58" fmla="*/ 2894179 h 3248859"/>
              <a:gd name="connsiteX59" fmla="*/ 7491440 w 8386790"/>
              <a:gd name="connsiteY59" fmla="*/ 2875129 h 3248859"/>
              <a:gd name="connsiteX60" fmla="*/ 7434290 w 8386790"/>
              <a:gd name="connsiteY60" fmla="*/ 2856079 h 3248859"/>
              <a:gd name="connsiteX61" fmla="*/ 7339040 w 8386790"/>
              <a:gd name="connsiteY61" fmla="*/ 2741779 h 3248859"/>
              <a:gd name="connsiteX62" fmla="*/ 7224740 w 8386790"/>
              <a:gd name="connsiteY62" fmla="*/ 2665579 h 3248859"/>
              <a:gd name="connsiteX63" fmla="*/ 7091390 w 8386790"/>
              <a:gd name="connsiteY63" fmla="*/ 2608429 h 3248859"/>
              <a:gd name="connsiteX64" fmla="*/ 7034240 w 8386790"/>
              <a:gd name="connsiteY64" fmla="*/ 2589379 h 3248859"/>
              <a:gd name="connsiteX65" fmla="*/ 6862790 w 8386790"/>
              <a:gd name="connsiteY65" fmla="*/ 2551279 h 3248859"/>
              <a:gd name="connsiteX66" fmla="*/ 6748490 w 8386790"/>
              <a:gd name="connsiteY66" fmla="*/ 2475079 h 3248859"/>
              <a:gd name="connsiteX67" fmla="*/ 6577040 w 8386790"/>
              <a:gd name="connsiteY67" fmla="*/ 2398879 h 3248859"/>
              <a:gd name="connsiteX68" fmla="*/ 6462740 w 8386790"/>
              <a:gd name="connsiteY68" fmla="*/ 2284579 h 3248859"/>
              <a:gd name="connsiteX69" fmla="*/ 6310340 w 8386790"/>
              <a:gd name="connsiteY69" fmla="*/ 2227429 h 3248859"/>
              <a:gd name="connsiteX70" fmla="*/ 6196040 w 8386790"/>
              <a:gd name="connsiteY70" fmla="*/ 2189329 h 3248859"/>
              <a:gd name="connsiteX71" fmla="*/ 6138890 w 8386790"/>
              <a:gd name="connsiteY71" fmla="*/ 2170279 h 3248859"/>
              <a:gd name="connsiteX72" fmla="*/ 6062690 w 8386790"/>
              <a:gd name="connsiteY72" fmla="*/ 2151229 h 3248859"/>
              <a:gd name="connsiteX73" fmla="*/ 5986490 w 8386790"/>
              <a:gd name="connsiteY73" fmla="*/ 2113129 h 3248859"/>
              <a:gd name="connsiteX74" fmla="*/ 5853140 w 8386790"/>
              <a:gd name="connsiteY74" fmla="*/ 2075029 h 3248859"/>
              <a:gd name="connsiteX75" fmla="*/ 5795990 w 8386790"/>
              <a:gd name="connsiteY75" fmla="*/ 2036929 h 3248859"/>
              <a:gd name="connsiteX76" fmla="*/ 5681690 w 8386790"/>
              <a:gd name="connsiteY76" fmla="*/ 1998829 h 3248859"/>
              <a:gd name="connsiteX77" fmla="*/ 5491190 w 8386790"/>
              <a:gd name="connsiteY77" fmla="*/ 1903579 h 3248859"/>
              <a:gd name="connsiteX78" fmla="*/ 5434040 w 8386790"/>
              <a:gd name="connsiteY78" fmla="*/ 1865479 h 3248859"/>
              <a:gd name="connsiteX79" fmla="*/ 5300690 w 8386790"/>
              <a:gd name="connsiteY79" fmla="*/ 1827379 h 3248859"/>
              <a:gd name="connsiteX80" fmla="*/ 5205440 w 8386790"/>
              <a:gd name="connsiteY80" fmla="*/ 1732129 h 3248859"/>
              <a:gd name="connsiteX81" fmla="*/ 5148290 w 8386790"/>
              <a:gd name="connsiteY81" fmla="*/ 1694029 h 3248859"/>
              <a:gd name="connsiteX82" fmla="*/ 4995890 w 8386790"/>
              <a:gd name="connsiteY82" fmla="*/ 1617829 h 3248859"/>
              <a:gd name="connsiteX83" fmla="*/ 4938740 w 8386790"/>
              <a:gd name="connsiteY83" fmla="*/ 1560679 h 3248859"/>
              <a:gd name="connsiteX84" fmla="*/ 4862540 w 8386790"/>
              <a:gd name="connsiteY84" fmla="*/ 1522579 h 3248859"/>
              <a:gd name="connsiteX85" fmla="*/ 4805390 w 8386790"/>
              <a:gd name="connsiteY85" fmla="*/ 1484479 h 3248859"/>
              <a:gd name="connsiteX86" fmla="*/ 4767290 w 8386790"/>
              <a:gd name="connsiteY86" fmla="*/ 1427329 h 3248859"/>
              <a:gd name="connsiteX87" fmla="*/ 4557740 w 8386790"/>
              <a:gd name="connsiteY87" fmla="*/ 1313029 h 3248859"/>
              <a:gd name="connsiteX88" fmla="*/ 4443440 w 8386790"/>
              <a:gd name="connsiteY88" fmla="*/ 1274929 h 3248859"/>
              <a:gd name="connsiteX89" fmla="*/ 4367240 w 8386790"/>
              <a:gd name="connsiteY89" fmla="*/ 1236829 h 3248859"/>
              <a:gd name="connsiteX90" fmla="*/ 4233890 w 8386790"/>
              <a:gd name="connsiteY90" fmla="*/ 1198729 h 3248859"/>
              <a:gd name="connsiteX91" fmla="*/ 4176740 w 8386790"/>
              <a:gd name="connsiteY91" fmla="*/ 1160629 h 3248859"/>
              <a:gd name="connsiteX92" fmla="*/ 4119590 w 8386790"/>
              <a:gd name="connsiteY92" fmla="*/ 1103479 h 3248859"/>
              <a:gd name="connsiteX93" fmla="*/ 4024340 w 8386790"/>
              <a:gd name="connsiteY93" fmla="*/ 1084429 h 3248859"/>
              <a:gd name="connsiteX94" fmla="*/ 3967190 w 8386790"/>
              <a:gd name="connsiteY94" fmla="*/ 1065379 h 3248859"/>
              <a:gd name="connsiteX95" fmla="*/ 3852890 w 8386790"/>
              <a:gd name="connsiteY95" fmla="*/ 1008229 h 3248859"/>
              <a:gd name="connsiteX96" fmla="*/ 3795740 w 8386790"/>
              <a:gd name="connsiteY96" fmla="*/ 951079 h 3248859"/>
              <a:gd name="connsiteX97" fmla="*/ 3681440 w 8386790"/>
              <a:gd name="connsiteY97" fmla="*/ 874879 h 3248859"/>
              <a:gd name="connsiteX98" fmla="*/ 3624290 w 8386790"/>
              <a:gd name="connsiteY98" fmla="*/ 836779 h 3248859"/>
              <a:gd name="connsiteX99" fmla="*/ 3567140 w 8386790"/>
              <a:gd name="connsiteY99" fmla="*/ 798679 h 3248859"/>
              <a:gd name="connsiteX100" fmla="*/ 3376640 w 8386790"/>
              <a:gd name="connsiteY100" fmla="*/ 760579 h 3248859"/>
              <a:gd name="connsiteX101" fmla="*/ 3319490 w 8386790"/>
              <a:gd name="connsiteY101" fmla="*/ 722479 h 3248859"/>
              <a:gd name="connsiteX102" fmla="*/ 3224240 w 8386790"/>
              <a:gd name="connsiteY102" fmla="*/ 627229 h 3248859"/>
              <a:gd name="connsiteX103" fmla="*/ 3186140 w 8386790"/>
              <a:gd name="connsiteY103" fmla="*/ 570079 h 3248859"/>
              <a:gd name="connsiteX104" fmla="*/ 3052790 w 8386790"/>
              <a:gd name="connsiteY104" fmla="*/ 455779 h 3248859"/>
              <a:gd name="connsiteX105" fmla="*/ 2938490 w 8386790"/>
              <a:gd name="connsiteY105" fmla="*/ 417679 h 3248859"/>
              <a:gd name="connsiteX106" fmla="*/ 2881340 w 8386790"/>
              <a:gd name="connsiteY106" fmla="*/ 398629 h 3248859"/>
              <a:gd name="connsiteX107" fmla="*/ 2824190 w 8386790"/>
              <a:gd name="connsiteY107" fmla="*/ 360529 h 3248859"/>
              <a:gd name="connsiteX108" fmla="*/ 2786090 w 8386790"/>
              <a:gd name="connsiteY108" fmla="*/ 303379 h 3248859"/>
              <a:gd name="connsiteX109" fmla="*/ 2671790 w 8386790"/>
              <a:gd name="connsiteY109" fmla="*/ 189079 h 3248859"/>
              <a:gd name="connsiteX110" fmla="*/ 2481290 w 8386790"/>
              <a:gd name="connsiteY110" fmla="*/ 74779 h 3248859"/>
              <a:gd name="connsiteX111" fmla="*/ 2333641 w 8386790"/>
              <a:gd name="connsiteY111" fmla="*/ 208124 h 3248859"/>
              <a:gd name="connsiteX112" fmla="*/ 119063 w 8386790"/>
              <a:gd name="connsiteY112" fmla="*/ 279562 h 3248859"/>
              <a:gd name="connsiteX113" fmla="*/ 2047889 w 8386790"/>
              <a:gd name="connsiteY113" fmla="*/ 136686 h 3248859"/>
              <a:gd name="connsiteX114" fmla="*/ 2047888 w 8386790"/>
              <a:gd name="connsiteY114" fmla="*/ 136687 h 3248859"/>
              <a:gd name="connsiteX115" fmla="*/ 47625 w 8386790"/>
              <a:gd name="connsiteY115" fmla="*/ 136686 h 3248859"/>
              <a:gd name="connsiteX0" fmla="*/ 47625 w 8386790"/>
              <a:gd name="connsiteY0" fmla="*/ 136686 h 3248859"/>
              <a:gd name="connsiteX1" fmla="*/ 2333641 w 8386790"/>
              <a:gd name="connsiteY1" fmla="*/ 136686 h 3248859"/>
              <a:gd name="connsiteX2" fmla="*/ 2538440 w 8386790"/>
              <a:gd name="connsiteY2" fmla="*/ 17629 h 3248859"/>
              <a:gd name="connsiteX3" fmla="*/ 2709890 w 8386790"/>
              <a:gd name="connsiteY3" fmla="*/ 74779 h 3248859"/>
              <a:gd name="connsiteX4" fmla="*/ 2767040 w 8386790"/>
              <a:gd name="connsiteY4" fmla="*/ 93829 h 3248859"/>
              <a:gd name="connsiteX5" fmla="*/ 2938490 w 8386790"/>
              <a:gd name="connsiteY5" fmla="*/ 208129 h 3248859"/>
              <a:gd name="connsiteX6" fmla="*/ 2995640 w 8386790"/>
              <a:gd name="connsiteY6" fmla="*/ 246229 h 3248859"/>
              <a:gd name="connsiteX7" fmla="*/ 3052790 w 8386790"/>
              <a:gd name="connsiteY7" fmla="*/ 284329 h 3248859"/>
              <a:gd name="connsiteX8" fmla="*/ 3071840 w 8386790"/>
              <a:gd name="connsiteY8" fmla="*/ 341479 h 3248859"/>
              <a:gd name="connsiteX9" fmla="*/ 3300440 w 8386790"/>
              <a:gd name="connsiteY9" fmla="*/ 436729 h 3248859"/>
              <a:gd name="connsiteX10" fmla="*/ 3452840 w 8386790"/>
              <a:gd name="connsiteY10" fmla="*/ 455779 h 3248859"/>
              <a:gd name="connsiteX11" fmla="*/ 3643340 w 8386790"/>
              <a:gd name="connsiteY11" fmla="*/ 570079 h 3248859"/>
              <a:gd name="connsiteX12" fmla="*/ 3700490 w 8386790"/>
              <a:gd name="connsiteY12" fmla="*/ 608179 h 3248859"/>
              <a:gd name="connsiteX13" fmla="*/ 3757640 w 8386790"/>
              <a:gd name="connsiteY13" fmla="*/ 646279 h 3248859"/>
              <a:gd name="connsiteX14" fmla="*/ 3929090 w 8386790"/>
              <a:gd name="connsiteY14" fmla="*/ 684379 h 3248859"/>
              <a:gd name="connsiteX15" fmla="*/ 4043390 w 8386790"/>
              <a:gd name="connsiteY15" fmla="*/ 760579 h 3248859"/>
              <a:gd name="connsiteX16" fmla="*/ 4100540 w 8386790"/>
              <a:gd name="connsiteY16" fmla="*/ 817729 h 3248859"/>
              <a:gd name="connsiteX17" fmla="*/ 4157690 w 8386790"/>
              <a:gd name="connsiteY17" fmla="*/ 836779 h 3248859"/>
              <a:gd name="connsiteX18" fmla="*/ 4271990 w 8386790"/>
              <a:gd name="connsiteY18" fmla="*/ 912979 h 3248859"/>
              <a:gd name="connsiteX19" fmla="*/ 4462490 w 8386790"/>
              <a:gd name="connsiteY19" fmla="*/ 970129 h 3248859"/>
              <a:gd name="connsiteX20" fmla="*/ 4519640 w 8386790"/>
              <a:gd name="connsiteY20" fmla="*/ 1008229 h 3248859"/>
              <a:gd name="connsiteX21" fmla="*/ 4595840 w 8386790"/>
              <a:gd name="connsiteY21" fmla="*/ 1027279 h 3248859"/>
              <a:gd name="connsiteX22" fmla="*/ 4824440 w 8386790"/>
              <a:gd name="connsiteY22" fmla="*/ 1065379 h 3248859"/>
              <a:gd name="connsiteX23" fmla="*/ 4881590 w 8386790"/>
              <a:gd name="connsiteY23" fmla="*/ 1103479 h 3248859"/>
              <a:gd name="connsiteX24" fmla="*/ 4938740 w 8386790"/>
              <a:gd name="connsiteY24" fmla="*/ 1122529 h 3248859"/>
              <a:gd name="connsiteX25" fmla="*/ 4957790 w 8386790"/>
              <a:gd name="connsiteY25" fmla="*/ 1217779 h 3248859"/>
              <a:gd name="connsiteX26" fmla="*/ 5033990 w 8386790"/>
              <a:gd name="connsiteY26" fmla="*/ 1313029 h 3248859"/>
              <a:gd name="connsiteX27" fmla="*/ 5319740 w 8386790"/>
              <a:gd name="connsiteY27" fmla="*/ 1332079 h 3248859"/>
              <a:gd name="connsiteX28" fmla="*/ 5510240 w 8386790"/>
              <a:gd name="connsiteY28" fmla="*/ 1351129 h 3248859"/>
              <a:gd name="connsiteX29" fmla="*/ 5624540 w 8386790"/>
              <a:gd name="connsiteY29" fmla="*/ 1389229 h 3248859"/>
              <a:gd name="connsiteX30" fmla="*/ 5757890 w 8386790"/>
              <a:gd name="connsiteY30" fmla="*/ 1446379 h 3248859"/>
              <a:gd name="connsiteX31" fmla="*/ 5795990 w 8386790"/>
              <a:gd name="connsiteY31" fmla="*/ 1503529 h 3248859"/>
              <a:gd name="connsiteX32" fmla="*/ 6005540 w 8386790"/>
              <a:gd name="connsiteY32" fmla="*/ 1598779 h 3248859"/>
              <a:gd name="connsiteX33" fmla="*/ 6062690 w 8386790"/>
              <a:gd name="connsiteY33" fmla="*/ 1617829 h 3248859"/>
              <a:gd name="connsiteX34" fmla="*/ 6386540 w 8386790"/>
              <a:gd name="connsiteY34" fmla="*/ 1674979 h 3248859"/>
              <a:gd name="connsiteX35" fmla="*/ 6443690 w 8386790"/>
              <a:gd name="connsiteY35" fmla="*/ 1694029 h 3248859"/>
              <a:gd name="connsiteX36" fmla="*/ 6500840 w 8386790"/>
              <a:gd name="connsiteY36" fmla="*/ 1732129 h 3248859"/>
              <a:gd name="connsiteX37" fmla="*/ 6634190 w 8386790"/>
              <a:gd name="connsiteY37" fmla="*/ 1751179 h 3248859"/>
              <a:gd name="connsiteX38" fmla="*/ 6691340 w 8386790"/>
              <a:gd name="connsiteY38" fmla="*/ 1770229 h 3248859"/>
              <a:gd name="connsiteX39" fmla="*/ 6748490 w 8386790"/>
              <a:gd name="connsiteY39" fmla="*/ 1808329 h 3248859"/>
              <a:gd name="connsiteX40" fmla="*/ 7262840 w 8386790"/>
              <a:gd name="connsiteY40" fmla="*/ 1827379 h 3248859"/>
              <a:gd name="connsiteX41" fmla="*/ 7453340 w 8386790"/>
              <a:gd name="connsiteY41" fmla="*/ 1865479 h 3248859"/>
              <a:gd name="connsiteX42" fmla="*/ 7510490 w 8386790"/>
              <a:gd name="connsiteY42" fmla="*/ 1884529 h 3248859"/>
              <a:gd name="connsiteX43" fmla="*/ 7872440 w 8386790"/>
              <a:gd name="connsiteY43" fmla="*/ 1922629 h 3248859"/>
              <a:gd name="connsiteX44" fmla="*/ 8215340 w 8386790"/>
              <a:gd name="connsiteY44" fmla="*/ 1960729 h 3248859"/>
              <a:gd name="connsiteX45" fmla="*/ 8272490 w 8386790"/>
              <a:gd name="connsiteY45" fmla="*/ 1979779 h 3248859"/>
              <a:gd name="connsiteX46" fmla="*/ 8291540 w 8386790"/>
              <a:gd name="connsiteY46" fmla="*/ 2036929 h 3248859"/>
              <a:gd name="connsiteX47" fmla="*/ 8310590 w 8386790"/>
              <a:gd name="connsiteY47" fmla="*/ 2341729 h 3248859"/>
              <a:gd name="connsiteX48" fmla="*/ 8367740 w 8386790"/>
              <a:gd name="connsiteY48" fmla="*/ 2456029 h 3248859"/>
              <a:gd name="connsiteX49" fmla="*/ 8386790 w 8386790"/>
              <a:gd name="connsiteY49" fmla="*/ 2513179 h 3248859"/>
              <a:gd name="connsiteX50" fmla="*/ 8367740 w 8386790"/>
              <a:gd name="connsiteY50" fmla="*/ 3141829 h 3248859"/>
              <a:gd name="connsiteX51" fmla="*/ 8329640 w 8386790"/>
              <a:gd name="connsiteY51" fmla="*/ 3237079 h 3248859"/>
              <a:gd name="connsiteX52" fmla="*/ 8272490 w 8386790"/>
              <a:gd name="connsiteY52" fmla="*/ 3198979 h 3248859"/>
              <a:gd name="connsiteX53" fmla="*/ 8215340 w 8386790"/>
              <a:gd name="connsiteY53" fmla="*/ 3141829 h 3248859"/>
              <a:gd name="connsiteX54" fmla="*/ 8043890 w 8386790"/>
              <a:gd name="connsiteY54" fmla="*/ 3027529 h 3248859"/>
              <a:gd name="connsiteX55" fmla="*/ 7986740 w 8386790"/>
              <a:gd name="connsiteY55" fmla="*/ 2989429 h 3248859"/>
              <a:gd name="connsiteX56" fmla="*/ 7910540 w 8386790"/>
              <a:gd name="connsiteY56" fmla="*/ 2970379 h 3248859"/>
              <a:gd name="connsiteX57" fmla="*/ 7720040 w 8386790"/>
              <a:gd name="connsiteY57" fmla="*/ 2913229 h 3248859"/>
              <a:gd name="connsiteX58" fmla="*/ 7662890 w 8386790"/>
              <a:gd name="connsiteY58" fmla="*/ 2894179 h 3248859"/>
              <a:gd name="connsiteX59" fmla="*/ 7491440 w 8386790"/>
              <a:gd name="connsiteY59" fmla="*/ 2875129 h 3248859"/>
              <a:gd name="connsiteX60" fmla="*/ 7434290 w 8386790"/>
              <a:gd name="connsiteY60" fmla="*/ 2856079 h 3248859"/>
              <a:gd name="connsiteX61" fmla="*/ 7339040 w 8386790"/>
              <a:gd name="connsiteY61" fmla="*/ 2741779 h 3248859"/>
              <a:gd name="connsiteX62" fmla="*/ 7224740 w 8386790"/>
              <a:gd name="connsiteY62" fmla="*/ 2665579 h 3248859"/>
              <a:gd name="connsiteX63" fmla="*/ 7091390 w 8386790"/>
              <a:gd name="connsiteY63" fmla="*/ 2608429 h 3248859"/>
              <a:gd name="connsiteX64" fmla="*/ 7034240 w 8386790"/>
              <a:gd name="connsiteY64" fmla="*/ 2589379 h 3248859"/>
              <a:gd name="connsiteX65" fmla="*/ 6862790 w 8386790"/>
              <a:gd name="connsiteY65" fmla="*/ 2551279 h 3248859"/>
              <a:gd name="connsiteX66" fmla="*/ 6748490 w 8386790"/>
              <a:gd name="connsiteY66" fmla="*/ 2475079 h 3248859"/>
              <a:gd name="connsiteX67" fmla="*/ 6577040 w 8386790"/>
              <a:gd name="connsiteY67" fmla="*/ 2398879 h 3248859"/>
              <a:gd name="connsiteX68" fmla="*/ 6462740 w 8386790"/>
              <a:gd name="connsiteY68" fmla="*/ 2284579 h 3248859"/>
              <a:gd name="connsiteX69" fmla="*/ 6310340 w 8386790"/>
              <a:gd name="connsiteY69" fmla="*/ 2227429 h 3248859"/>
              <a:gd name="connsiteX70" fmla="*/ 6196040 w 8386790"/>
              <a:gd name="connsiteY70" fmla="*/ 2189329 h 3248859"/>
              <a:gd name="connsiteX71" fmla="*/ 6138890 w 8386790"/>
              <a:gd name="connsiteY71" fmla="*/ 2170279 h 3248859"/>
              <a:gd name="connsiteX72" fmla="*/ 6062690 w 8386790"/>
              <a:gd name="connsiteY72" fmla="*/ 2151229 h 3248859"/>
              <a:gd name="connsiteX73" fmla="*/ 5986490 w 8386790"/>
              <a:gd name="connsiteY73" fmla="*/ 2113129 h 3248859"/>
              <a:gd name="connsiteX74" fmla="*/ 5853140 w 8386790"/>
              <a:gd name="connsiteY74" fmla="*/ 2075029 h 3248859"/>
              <a:gd name="connsiteX75" fmla="*/ 5795990 w 8386790"/>
              <a:gd name="connsiteY75" fmla="*/ 2036929 h 3248859"/>
              <a:gd name="connsiteX76" fmla="*/ 5681690 w 8386790"/>
              <a:gd name="connsiteY76" fmla="*/ 1998829 h 3248859"/>
              <a:gd name="connsiteX77" fmla="*/ 5491190 w 8386790"/>
              <a:gd name="connsiteY77" fmla="*/ 1903579 h 3248859"/>
              <a:gd name="connsiteX78" fmla="*/ 5434040 w 8386790"/>
              <a:gd name="connsiteY78" fmla="*/ 1865479 h 3248859"/>
              <a:gd name="connsiteX79" fmla="*/ 5300690 w 8386790"/>
              <a:gd name="connsiteY79" fmla="*/ 1827379 h 3248859"/>
              <a:gd name="connsiteX80" fmla="*/ 5205440 w 8386790"/>
              <a:gd name="connsiteY80" fmla="*/ 1732129 h 3248859"/>
              <a:gd name="connsiteX81" fmla="*/ 5148290 w 8386790"/>
              <a:gd name="connsiteY81" fmla="*/ 1694029 h 3248859"/>
              <a:gd name="connsiteX82" fmla="*/ 4995890 w 8386790"/>
              <a:gd name="connsiteY82" fmla="*/ 1617829 h 3248859"/>
              <a:gd name="connsiteX83" fmla="*/ 4938740 w 8386790"/>
              <a:gd name="connsiteY83" fmla="*/ 1560679 h 3248859"/>
              <a:gd name="connsiteX84" fmla="*/ 4862540 w 8386790"/>
              <a:gd name="connsiteY84" fmla="*/ 1522579 h 3248859"/>
              <a:gd name="connsiteX85" fmla="*/ 4805390 w 8386790"/>
              <a:gd name="connsiteY85" fmla="*/ 1484479 h 3248859"/>
              <a:gd name="connsiteX86" fmla="*/ 4767290 w 8386790"/>
              <a:gd name="connsiteY86" fmla="*/ 1427329 h 3248859"/>
              <a:gd name="connsiteX87" fmla="*/ 4557740 w 8386790"/>
              <a:gd name="connsiteY87" fmla="*/ 1313029 h 3248859"/>
              <a:gd name="connsiteX88" fmla="*/ 4443440 w 8386790"/>
              <a:gd name="connsiteY88" fmla="*/ 1274929 h 3248859"/>
              <a:gd name="connsiteX89" fmla="*/ 4367240 w 8386790"/>
              <a:gd name="connsiteY89" fmla="*/ 1236829 h 3248859"/>
              <a:gd name="connsiteX90" fmla="*/ 4233890 w 8386790"/>
              <a:gd name="connsiteY90" fmla="*/ 1198729 h 3248859"/>
              <a:gd name="connsiteX91" fmla="*/ 4176740 w 8386790"/>
              <a:gd name="connsiteY91" fmla="*/ 1160629 h 3248859"/>
              <a:gd name="connsiteX92" fmla="*/ 4119590 w 8386790"/>
              <a:gd name="connsiteY92" fmla="*/ 1103479 h 3248859"/>
              <a:gd name="connsiteX93" fmla="*/ 4024340 w 8386790"/>
              <a:gd name="connsiteY93" fmla="*/ 1084429 h 3248859"/>
              <a:gd name="connsiteX94" fmla="*/ 3967190 w 8386790"/>
              <a:gd name="connsiteY94" fmla="*/ 1065379 h 3248859"/>
              <a:gd name="connsiteX95" fmla="*/ 3852890 w 8386790"/>
              <a:gd name="connsiteY95" fmla="*/ 1008229 h 3248859"/>
              <a:gd name="connsiteX96" fmla="*/ 3795740 w 8386790"/>
              <a:gd name="connsiteY96" fmla="*/ 951079 h 3248859"/>
              <a:gd name="connsiteX97" fmla="*/ 3681440 w 8386790"/>
              <a:gd name="connsiteY97" fmla="*/ 874879 h 3248859"/>
              <a:gd name="connsiteX98" fmla="*/ 3624290 w 8386790"/>
              <a:gd name="connsiteY98" fmla="*/ 836779 h 3248859"/>
              <a:gd name="connsiteX99" fmla="*/ 3567140 w 8386790"/>
              <a:gd name="connsiteY99" fmla="*/ 798679 h 3248859"/>
              <a:gd name="connsiteX100" fmla="*/ 3376640 w 8386790"/>
              <a:gd name="connsiteY100" fmla="*/ 760579 h 3248859"/>
              <a:gd name="connsiteX101" fmla="*/ 3319490 w 8386790"/>
              <a:gd name="connsiteY101" fmla="*/ 722479 h 3248859"/>
              <a:gd name="connsiteX102" fmla="*/ 3224240 w 8386790"/>
              <a:gd name="connsiteY102" fmla="*/ 627229 h 3248859"/>
              <a:gd name="connsiteX103" fmla="*/ 3186140 w 8386790"/>
              <a:gd name="connsiteY103" fmla="*/ 570079 h 3248859"/>
              <a:gd name="connsiteX104" fmla="*/ 3052790 w 8386790"/>
              <a:gd name="connsiteY104" fmla="*/ 455779 h 3248859"/>
              <a:gd name="connsiteX105" fmla="*/ 2938490 w 8386790"/>
              <a:gd name="connsiteY105" fmla="*/ 417679 h 3248859"/>
              <a:gd name="connsiteX106" fmla="*/ 2881340 w 8386790"/>
              <a:gd name="connsiteY106" fmla="*/ 398629 h 3248859"/>
              <a:gd name="connsiteX107" fmla="*/ 2824190 w 8386790"/>
              <a:gd name="connsiteY107" fmla="*/ 360529 h 3248859"/>
              <a:gd name="connsiteX108" fmla="*/ 2786090 w 8386790"/>
              <a:gd name="connsiteY108" fmla="*/ 303379 h 3248859"/>
              <a:gd name="connsiteX109" fmla="*/ 2671790 w 8386790"/>
              <a:gd name="connsiteY109" fmla="*/ 189079 h 3248859"/>
              <a:gd name="connsiteX110" fmla="*/ 2481290 w 8386790"/>
              <a:gd name="connsiteY110" fmla="*/ 74779 h 3248859"/>
              <a:gd name="connsiteX111" fmla="*/ 2333641 w 8386790"/>
              <a:gd name="connsiteY111" fmla="*/ 208124 h 3248859"/>
              <a:gd name="connsiteX112" fmla="*/ 119063 w 8386790"/>
              <a:gd name="connsiteY112" fmla="*/ 279562 h 3248859"/>
              <a:gd name="connsiteX113" fmla="*/ 2047889 w 8386790"/>
              <a:gd name="connsiteY113" fmla="*/ 136686 h 3248859"/>
              <a:gd name="connsiteX114" fmla="*/ 833443 w 8386790"/>
              <a:gd name="connsiteY114" fmla="*/ 351000 h 3248859"/>
              <a:gd name="connsiteX115" fmla="*/ 47625 w 8386790"/>
              <a:gd name="connsiteY115" fmla="*/ 136686 h 3248859"/>
              <a:gd name="connsiteX0" fmla="*/ 47625 w 8386790"/>
              <a:gd name="connsiteY0" fmla="*/ 136686 h 3248859"/>
              <a:gd name="connsiteX1" fmla="*/ 2333641 w 8386790"/>
              <a:gd name="connsiteY1" fmla="*/ 136686 h 3248859"/>
              <a:gd name="connsiteX2" fmla="*/ 2538440 w 8386790"/>
              <a:gd name="connsiteY2" fmla="*/ 17629 h 3248859"/>
              <a:gd name="connsiteX3" fmla="*/ 2709890 w 8386790"/>
              <a:gd name="connsiteY3" fmla="*/ 74779 h 3248859"/>
              <a:gd name="connsiteX4" fmla="*/ 2767040 w 8386790"/>
              <a:gd name="connsiteY4" fmla="*/ 93829 h 3248859"/>
              <a:gd name="connsiteX5" fmla="*/ 2938490 w 8386790"/>
              <a:gd name="connsiteY5" fmla="*/ 208129 h 3248859"/>
              <a:gd name="connsiteX6" fmla="*/ 2995640 w 8386790"/>
              <a:gd name="connsiteY6" fmla="*/ 246229 h 3248859"/>
              <a:gd name="connsiteX7" fmla="*/ 3052790 w 8386790"/>
              <a:gd name="connsiteY7" fmla="*/ 284329 h 3248859"/>
              <a:gd name="connsiteX8" fmla="*/ 3071840 w 8386790"/>
              <a:gd name="connsiteY8" fmla="*/ 341479 h 3248859"/>
              <a:gd name="connsiteX9" fmla="*/ 3300440 w 8386790"/>
              <a:gd name="connsiteY9" fmla="*/ 436729 h 3248859"/>
              <a:gd name="connsiteX10" fmla="*/ 3452840 w 8386790"/>
              <a:gd name="connsiteY10" fmla="*/ 455779 h 3248859"/>
              <a:gd name="connsiteX11" fmla="*/ 3643340 w 8386790"/>
              <a:gd name="connsiteY11" fmla="*/ 570079 h 3248859"/>
              <a:gd name="connsiteX12" fmla="*/ 3700490 w 8386790"/>
              <a:gd name="connsiteY12" fmla="*/ 608179 h 3248859"/>
              <a:gd name="connsiteX13" fmla="*/ 3757640 w 8386790"/>
              <a:gd name="connsiteY13" fmla="*/ 646279 h 3248859"/>
              <a:gd name="connsiteX14" fmla="*/ 3929090 w 8386790"/>
              <a:gd name="connsiteY14" fmla="*/ 684379 h 3248859"/>
              <a:gd name="connsiteX15" fmla="*/ 4043390 w 8386790"/>
              <a:gd name="connsiteY15" fmla="*/ 760579 h 3248859"/>
              <a:gd name="connsiteX16" fmla="*/ 4100540 w 8386790"/>
              <a:gd name="connsiteY16" fmla="*/ 817729 h 3248859"/>
              <a:gd name="connsiteX17" fmla="*/ 4157690 w 8386790"/>
              <a:gd name="connsiteY17" fmla="*/ 836779 h 3248859"/>
              <a:gd name="connsiteX18" fmla="*/ 4271990 w 8386790"/>
              <a:gd name="connsiteY18" fmla="*/ 912979 h 3248859"/>
              <a:gd name="connsiteX19" fmla="*/ 4462490 w 8386790"/>
              <a:gd name="connsiteY19" fmla="*/ 970129 h 3248859"/>
              <a:gd name="connsiteX20" fmla="*/ 4519640 w 8386790"/>
              <a:gd name="connsiteY20" fmla="*/ 1008229 h 3248859"/>
              <a:gd name="connsiteX21" fmla="*/ 4595840 w 8386790"/>
              <a:gd name="connsiteY21" fmla="*/ 1027279 h 3248859"/>
              <a:gd name="connsiteX22" fmla="*/ 4824440 w 8386790"/>
              <a:gd name="connsiteY22" fmla="*/ 1065379 h 3248859"/>
              <a:gd name="connsiteX23" fmla="*/ 4881590 w 8386790"/>
              <a:gd name="connsiteY23" fmla="*/ 1103479 h 3248859"/>
              <a:gd name="connsiteX24" fmla="*/ 4938740 w 8386790"/>
              <a:gd name="connsiteY24" fmla="*/ 1122529 h 3248859"/>
              <a:gd name="connsiteX25" fmla="*/ 4957790 w 8386790"/>
              <a:gd name="connsiteY25" fmla="*/ 1217779 h 3248859"/>
              <a:gd name="connsiteX26" fmla="*/ 5033990 w 8386790"/>
              <a:gd name="connsiteY26" fmla="*/ 1313029 h 3248859"/>
              <a:gd name="connsiteX27" fmla="*/ 5319740 w 8386790"/>
              <a:gd name="connsiteY27" fmla="*/ 1332079 h 3248859"/>
              <a:gd name="connsiteX28" fmla="*/ 5510240 w 8386790"/>
              <a:gd name="connsiteY28" fmla="*/ 1351129 h 3248859"/>
              <a:gd name="connsiteX29" fmla="*/ 5624540 w 8386790"/>
              <a:gd name="connsiteY29" fmla="*/ 1389229 h 3248859"/>
              <a:gd name="connsiteX30" fmla="*/ 5757890 w 8386790"/>
              <a:gd name="connsiteY30" fmla="*/ 1446379 h 3248859"/>
              <a:gd name="connsiteX31" fmla="*/ 5795990 w 8386790"/>
              <a:gd name="connsiteY31" fmla="*/ 1503529 h 3248859"/>
              <a:gd name="connsiteX32" fmla="*/ 6005540 w 8386790"/>
              <a:gd name="connsiteY32" fmla="*/ 1598779 h 3248859"/>
              <a:gd name="connsiteX33" fmla="*/ 6062690 w 8386790"/>
              <a:gd name="connsiteY33" fmla="*/ 1617829 h 3248859"/>
              <a:gd name="connsiteX34" fmla="*/ 6386540 w 8386790"/>
              <a:gd name="connsiteY34" fmla="*/ 1674979 h 3248859"/>
              <a:gd name="connsiteX35" fmla="*/ 6443690 w 8386790"/>
              <a:gd name="connsiteY35" fmla="*/ 1694029 h 3248859"/>
              <a:gd name="connsiteX36" fmla="*/ 6500840 w 8386790"/>
              <a:gd name="connsiteY36" fmla="*/ 1732129 h 3248859"/>
              <a:gd name="connsiteX37" fmla="*/ 6634190 w 8386790"/>
              <a:gd name="connsiteY37" fmla="*/ 1751179 h 3248859"/>
              <a:gd name="connsiteX38" fmla="*/ 6691340 w 8386790"/>
              <a:gd name="connsiteY38" fmla="*/ 1770229 h 3248859"/>
              <a:gd name="connsiteX39" fmla="*/ 6748490 w 8386790"/>
              <a:gd name="connsiteY39" fmla="*/ 1808329 h 3248859"/>
              <a:gd name="connsiteX40" fmla="*/ 7262840 w 8386790"/>
              <a:gd name="connsiteY40" fmla="*/ 1827379 h 3248859"/>
              <a:gd name="connsiteX41" fmla="*/ 7453340 w 8386790"/>
              <a:gd name="connsiteY41" fmla="*/ 1865479 h 3248859"/>
              <a:gd name="connsiteX42" fmla="*/ 7510490 w 8386790"/>
              <a:gd name="connsiteY42" fmla="*/ 1884529 h 3248859"/>
              <a:gd name="connsiteX43" fmla="*/ 7872440 w 8386790"/>
              <a:gd name="connsiteY43" fmla="*/ 1922629 h 3248859"/>
              <a:gd name="connsiteX44" fmla="*/ 8215340 w 8386790"/>
              <a:gd name="connsiteY44" fmla="*/ 1960729 h 3248859"/>
              <a:gd name="connsiteX45" fmla="*/ 8272490 w 8386790"/>
              <a:gd name="connsiteY45" fmla="*/ 1979779 h 3248859"/>
              <a:gd name="connsiteX46" fmla="*/ 8291540 w 8386790"/>
              <a:gd name="connsiteY46" fmla="*/ 2036929 h 3248859"/>
              <a:gd name="connsiteX47" fmla="*/ 8310590 w 8386790"/>
              <a:gd name="connsiteY47" fmla="*/ 2341729 h 3248859"/>
              <a:gd name="connsiteX48" fmla="*/ 8367740 w 8386790"/>
              <a:gd name="connsiteY48" fmla="*/ 2456029 h 3248859"/>
              <a:gd name="connsiteX49" fmla="*/ 8386790 w 8386790"/>
              <a:gd name="connsiteY49" fmla="*/ 2513179 h 3248859"/>
              <a:gd name="connsiteX50" fmla="*/ 8367740 w 8386790"/>
              <a:gd name="connsiteY50" fmla="*/ 3141829 h 3248859"/>
              <a:gd name="connsiteX51" fmla="*/ 8329640 w 8386790"/>
              <a:gd name="connsiteY51" fmla="*/ 3237079 h 3248859"/>
              <a:gd name="connsiteX52" fmla="*/ 8272490 w 8386790"/>
              <a:gd name="connsiteY52" fmla="*/ 3198979 h 3248859"/>
              <a:gd name="connsiteX53" fmla="*/ 8215340 w 8386790"/>
              <a:gd name="connsiteY53" fmla="*/ 3141829 h 3248859"/>
              <a:gd name="connsiteX54" fmla="*/ 8043890 w 8386790"/>
              <a:gd name="connsiteY54" fmla="*/ 3027529 h 3248859"/>
              <a:gd name="connsiteX55" fmla="*/ 7986740 w 8386790"/>
              <a:gd name="connsiteY55" fmla="*/ 2989429 h 3248859"/>
              <a:gd name="connsiteX56" fmla="*/ 7910540 w 8386790"/>
              <a:gd name="connsiteY56" fmla="*/ 2970379 h 3248859"/>
              <a:gd name="connsiteX57" fmla="*/ 7720040 w 8386790"/>
              <a:gd name="connsiteY57" fmla="*/ 2913229 h 3248859"/>
              <a:gd name="connsiteX58" fmla="*/ 7662890 w 8386790"/>
              <a:gd name="connsiteY58" fmla="*/ 2894179 h 3248859"/>
              <a:gd name="connsiteX59" fmla="*/ 7491440 w 8386790"/>
              <a:gd name="connsiteY59" fmla="*/ 2875129 h 3248859"/>
              <a:gd name="connsiteX60" fmla="*/ 7434290 w 8386790"/>
              <a:gd name="connsiteY60" fmla="*/ 2856079 h 3248859"/>
              <a:gd name="connsiteX61" fmla="*/ 7339040 w 8386790"/>
              <a:gd name="connsiteY61" fmla="*/ 2741779 h 3248859"/>
              <a:gd name="connsiteX62" fmla="*/ 7224740 w 8386790"/>
              <a:gd name="connsiteY62" fmla="*/ 2665579 h 3248859"/>
              <a:gd name="connsiteX63" fmla="*/ 7091390 w 8386790"/>
              <a:gd name="connsiteY63" fmla="*/ 2608429 h 3248859"/>
              <a:gd name="connsiteX64" fmla="*/ 7034240 w 8386790"/>
              <a:gd name="connsiteY64" fmla="*/ 2589379 h 3248859"/>
              <a:gd name="connsiteX65" fmla="*/ 6862790 w 8386790"/>
              <a:gd name="connsiteY65" fmla="*/ 2551279 h 3248859"/>
              <a:gd name="connsiteX66" fmla="*/ 6748490 w 8386790"/>
              <a:gd name="connsiteY66" fmla="*/ 2475079 h 3248859"/>
              <a:gd name="connsiteX67" fmla="*/ 6577040 w 8386790"/>
              <a:gd name="connsiteY67" fmla="*/ 2398879 h 3248859"/>
              <a:gd name="connsiteX68" fmla="*/ 6462740 w 8386790"/>
              <a:gd name="connsiteY68" fmla="*/ 2284579 h 3248859"/>
              <a:gd name="connsiteX69" fmla="*/ 6310340 w 8386790"/>
              <a:gd name="connsiteY69" fmla="*/ 2227429 h 3248859"/>
              <a:gd name="connsiteX70" fmla="*/ 6196040 w 8386790"/>
              <a:gd name="connsiteY70" fmla="*/ 2189329 h 3248859"/>
              <a:gd name="connsiteX71" fmla="*/ 6138890 w 8386790"/>
              <a:gd name="connsiteY71" fmla="*/ 2170279 h 3248859"/>
              <a:gd name="connsiteX72" fmla="*/ 6062690 w 8386790"/>
              <a:gd name="connsiteY72" fmla="*/ 2151229 h 3248859"/>
              <a:gd name="connsiteX73" fmla="*/ 5986490 w 8386790"/>
              <a:gd name="connsiteY73" fmla="*/ 2113129 h 3248859"/>
              <a:gd name="connsiteX74" fmla="*/ 5853140 w 8386790"/>
              <a:gd name="connsiteY74" fmla="*/ 2075029 h 3248859"/>
              <a:gd name="connsiteX75" fmla="*/ 5795990 w 8386790"/>
              <a:gd name="connsiteY75" fmla="*/ 2036929 h 3248859"/>
              <a:gd name="connsiteX76" fmla="*/ 5681690 w 8386790"/>
              <a:gd name="connsiteY76" fmla="*/ 1998829 h 3248859"/>
              <a:gd name="connsiteX77" fmla="*/ 5491190 w 8386790"/>
              <a:gd name="connsiteY77" fmla="*/ 1903579 h 3248859"/>
              <a:gd name="connsiteX78" fmla="*/ 5434040 w 8386790"/>
              <a:gd name="connsiteY78" fmla="*/ 1865479 h 3248859"/>
              <a:gd name="connsiteX79" fmla="*/ 5300690 w 8386790"/>
              <a:gd name="connsiteY79" fmla="*/ 1827379 h 3248859"/>
              <a:gd name="connsiteX80" fmla="*/ 5205440 w 8386790"/>
              <a:gd name="connsiteY80" fmla="*/ 1732129 h 3248859"/>
              <a:gd name="connsiteX81" fmla="*/ 5148290 w 8386790"/>
              <a:gd name="connsiteY81" fmla="*/ 1694029 h 3248859"/>
              <a:gd name="connsiteX82" fmla="*/ 4995890 w 8386790"/>
              <a:gd name="connsiteY82" fmla="*/ 1617829 h 3248859"/>
              <a:gd name="connsiteX83" fmla="*/ 4938740 w 8386790"/>
              <a:gd name="connsiteY83" fmla="*/ 1560679 h 3248859"/>
              <a:gd name="connsiteX84" fmla="*/ 4862540 w 8386790"/>
              <a:gd name="connsiteY84" fmla="*/ 1522579 h 3248859"/>
              <a:gd name="connsiteX85" fmla="*/ 4805390 w 8386790"/>
              <a:gd name="connsiteY85" fmla="*/ 1484479 h 3248859"/>
              <a:gd name="connsiteX86" fmla="*/ 4767290 w 8386790"/>
              <a:gd name="connsiteY86" fmla="*/ 1427329 h 3248859"/>
              <a:gd name="connsiteX87" fmla="*/ 4557740 w 8386790"/>
              <a:gd name="connsiteY87" fmla="*/ 1313029 h 3248859"/>
              <a:gd name="connsiteX88" fmla="*/ 4443440 w 8386790"/>
              <a:gd name="connsiteY88" fmla="*/ 1274929 h 3248859"/>
              <a:gd name="connsiteX89" fmla="*/ 4367240 w 8386790"/>
              <a:gd name="connsiteY89" fmla="*/ 1236829 h 3248859"/>
              <a:gd name="connsiteX90" fmla="*/ 4233890 w 8386790"/>
              <a:gd name="connsiteY90" fmla="*/ 1198729 h 3248859"/>
              <a:gd name="connsiteX91" fmla="*/ 4176740 w 8386790"/>
              <a:gd name="connsiteY91" fmla="*/ 1160629 h 3248859"/>
              <a:gd name="connsiteX92" fmla="*/ 4119590 w 8386790"/>
              <a:gd name="connsiteY92" fmla="*/ 1103479 h 3248859"/>
              <a:gd name="connsiteX93" fmla="*/ 4024340 w 8386790"/>
              <a:gd name="connsiteY93" fmla="*/ 1084429 h 3248859"/>
              <a:gd name="connsiteX94" fmla="*/ 3967190 w 8386790"/>
              <a:gd name="connsiteY94" fmla="*/ 1065379 h 3248859"/>
              <a:gd name="connsiteX95" fmla="*/ 3852890 w 8386790"/>
              <a:gd name="connsiteY95" fmla="*/ 1008229 h 3248859"/>
              <a:gd name="connsiteX96" fmla="*/ 3795740 w 8386790"/>
              <a:gd name="connsiteY96" fmla="*/ 951079 h 3248859"/>
              <a:gd name="connsiteX97" fmla="*/ 3681440 w 8386790"/>
              <a:gd name="connsiteY97" fmla="*/ 874879 h 3248859"/>
              <a:gd name="connsiteX98" fmla="*/ 3624290 w 8386790"/>
              <a:gd name="connsiteY98" fmla="*/ 836779 h 3248859"/>
              <a:gd name="connsiteX99" fmla="*/ 3567140 w 8386790"/>
              <a:gd name="connsiteY99" fmla="*/ 798679 h 3248859"/>
              <a:gd name="connsiteX100" fmla="*/ 3376640 w 8386790"/>
              <a:gd name="connsiteY100" fmla="*/ 760579 h 3248859"/>
              <a:gd name="connsiteX101" fmla="*/ 3319490 w 8386790"/>
              <a:gd name="connsiteY101" fmla="*/ 722479 h 3248859"/>
              <a:gd name="connsiteX102" fmla="*/ 3224240 w 8386790"/>
              <a:gd name="connsiteY102" fmla="*/ 627229 h 3248859"/>
              <a:gd name="connsiteX103" fmla="*/ 3186140 w 8386790"/>
              <a:gd name="connsiteY103" fmla="*/ 570079 h 3248859"/>
              <a:gd name="connsiteX104" fmla="*/ 3052790 w 8386790"/>
              <a:gd name="connsiteY104" fmla="*/ 455779 h 3248859"/>
              <a:gd name="connsiteX105" fmla="*/ 2938490 w 8386790"/>
              <a:gd name="connsiteY105" fmla="*/ 417679 h 3248859"/>
              <a:gd name="connsiteX106" fmla="*/ 2881340 w 8386790"/>
              <a:gd name="connsiteY106" fmla="*/ 398629 h 3248859"/>
              <a:gd name="connsiteX107" fmla="*/ 2824190 w 8386790"/>
              <a:gd name="connsiteY107" fmla="*/ 360529 h 3248859"/>
              <a:gd name="connsiteX108" fmla="*/ 2786090 w 8386790"/>
              <a:gd name="connsiteY108" fmla="*/ 303379 h 3248859"/>
              <a:gd name="connsiteX109" fmla="*/ 2671790 w 8386790"/>
              <a:gd name="connsiteY109" fmla="*/ 189079 h 3248859"/>
              <a:gd name="connsiteX110" fmla="*/ 2481290 w 8386790"/>
              <a:gd name="connsiteY110" fmla="*/ 74779 h 3248859"/>
              <a:gd name="connsiteX111" fmla="*/ 2333641 w 8386790"/>
              <a:gd name="connsiteY111" fmla="*/ 208124 h 3248859"/>
              <a:gd name="connsiteX112" fmla="*/ 119063 w 8386790"/>
              <a:gd name="connsiteY112" fmla="*/ 279562 h 3248859"/>
              <a:gd name="connsiteX113" fmla="*/ 1404947 w 8386790"/>
              <a:gd name="connsiteY113" fmla="*/ 279562 h 3248859"/>
              <a:gd name="connsiteX114" fmla="*/ 833443 w 8386790"/>
              <a:gd name="connsiteY114" fmla="*/ 351000 h 3248859"/>
              <a:gd name="connsiteX115" fmla="*/ 47625 w 8386790"/>
              <a:gd name="connsiteY115" fmla="*/ 136686 h 3248859"/>
              <a:gd name="connsiteX0" fmla="*/ 47625 w 8386790"/>
              <a:gd name="connsiteY0" fmla="*/ 136686 h 3248859"/>
              <a:gd name="connsiteX1" fmla="*/ 2333641 w 8386790"/>
              <a:gd name="connsiteY1" fmla="*/ 136686 h 3248859"/>
              <a:gd name="connsiteX2" fmla="*/ 2538440 w 8386790"/>
              <a:gd name="connsiteY2" fmla="*/ 17629 h 3248859"/>
              <a:gd name="connsiteX3" fmla="*/ 2709890 w 8386790"/>
              <a:gd name="connsiteY3" fmla="*/ 74779 h 3248859"/>
              <a:gd name="connsiteX4" fmla="*/ 2767040 w 8386790"/>
              <a:gd name="connsiteY4" fmla="*/ 93829 h 3248859"/>
              <a:gd name="connsiteX5" fmla="*/ 2938490 w 8386790"/>
              <a:gd name="connsiteY5" fmla="*/ 208129 h 3248859"/>
              <a:gd name="connsiteX6" fmla="*/ 2995640 w 8386790"/>
              <a:gd name="connsiteY6" fmla="*/ 246229 h 3248859"/>
              <a:gd name="connsiteX7" fmla="*/ 3052790 w 8386790"/>
              <a:gd name="connsiteY7" fmla="*/ 284329 h 3248859"/>
              <a:gd name="connsiteX8" fmla="*/ 3071840 w 8386790"/>
              <a:gd name="connsiteY8" fmla="*/ 341479 h 3248859"/>
              <a:gd name="connsiteX9" fmla="*/ 3300440 w 8386790"/>
              <a:gd name="connsiteY9" fmla="*/ 436729 h 3248859"/>
              <a:gd name="connsiteX10" fmla="*/ 3452840 w 8386790"/>
              <a:gd name="connsiteY10" fmla="*/ 455779 h 3248859"/>
              <a:gd name="connsiteX11" fmla="*/ 3643340 w 8386790"/>
              <a:gd name="connsiteY11" fmla="*/ 570079 h 3248859"/>
              <a:gd name="connsiteX12" fmla="*/ 3700490 w 8386790"/>
              <a:gd name="connsiteY12" fmla="*/ 608179 h 3248859"/>
              <a:gd name="connsiteX13" fmla="*/ 3757640 w 8386790"/>
              <a:gd name="connsiteY13" fmla="*/ 646279 h 3248859"/>
              <a:gd name="connsiteX14" fmla="*/ 3929090 w 8386790"/>
              <a:gd name="connsiteY14" fmla="*/ 684379 h 3248859"/>
              <a:gd name="connsiteX15" fmla="*/ 4043390 w 8386790"/>
              <a:gd name="connsiteY15" fmla="*/ 760579 h 3248859"/>
              <a:gd name="connsiteX16" fmla="*/ 4100540 w 8386790"/>
              <a:gd name="connsiteY16" fmla="*/ 817729 h 3248859"/>
              <a:gd name="connsiteX17" fmla="*/ 4157690 w 8386790"/>
              <a:gd name="connsiteY17" fmla="*/ 836779 h 3248859"/>
              <a:gd name="connsiteX18" fmla="*/ 4271990 w 8386790"/>
              <a:gd name="connsiteY18" fmla="*/ 912979 h 3248859"/>
              <a:gd name="connsiteX19" fmla="*/ 4462490 w 8386790"/>
              <a:gd name="connsiteY19" fmla="*/ 970129 h 3248859"/>
              <a:gd name="connsiteX20" fmla="*/ 4519640 w 8386790"/>
              <a:gd name="connsiteY20" fmla="*/ 1008229 h 3248859"/>
              <a:gd name="connsiteX21" fmla="*/ 4595840 w 8386790"/>
              <a:gd name="connsiteY21" fmla="*/ 1027279 h 3248859"/>
              <a:gd name="connsiteX22" fmla="*/ 4824440 w 8386790"/>
              <a:gd name="connsiteY22" fmla="*/ 1065379 h 3248859"/>
              <a:gd name="connsiteX23" fmla="*/ 4881590 w 8386790"/>
              <a:gd name="connsiteY23" fmla="*/ 1103479 h 3248859"/>
              <a:gd name="connsiteX24" fmla="*/ 4938740 w 8386790"/>
              <a:gd name="connsiteY24" fmla="*/ 1122529 h 3248859"/>
              <a:gd name="connsiteX25" fmla="*/ 4957790 w 8386790"/>
              <a:gd name="connsiteY25" fmla="*/ 1217779 h 3248859"/>
              <a:gd name="connsiteX26" fmla="*/ 5033990 w 8386790"/>
              <a:gd name="connsiteY26" fmla="*/ 1313029 h 3248859"/>
              <a:gd name="connsiteX27" fmla="*/ 5319740 w 8386790"/>
              <a:gd name="connsiteY27" fmla="*/ 1332079 h 3248859"/>
              <a:gd name="connsiteX28" fmla="*/ 5510240 w 8386790"/>
              <a:gd name="connsiteY28" fmla="*/ 1351129 h 3248859"/>
              <a:gd name="connsiteX29" fmla="*/ 5624540 w 8386790"/>
              <a:gd name="connsiteY29" fmla="*/ 1389229 h 3248859"/>
              <a:gd name="connsiteX30" fmla="*/ 5757890 w 8386790"/>
              <a:gd name="connsiteY30" fmla="*/ 1446379 h 3248859"/>
              <a:gd name="connsiteX31" fmla="*/ 5795990 w 8386790"/>
              <a:gd name="connsiteY31" fmla="*/ 1503529 h 3248859"/>
              <a:gd name="connsiteX32" fmla="*/ 6005540 w 8386790"/>
              <a:gd name="connsiteY32" fmla="*/ 1598779 h 3248859"/>
              <a:gd name="connsiteX33" fmla="*/ 6062690 w 8386790"/>
              <a:gd name="connsiteY33" fmla="*/ 1617829 h 3248859"/>
              <a:gd name="connsiteX34" fmla="*/ 6386540 w 8386790"/>
              <a:gd name="connsiteY34" fmla="*/ 1674979 h 3248859"/>
              <a:gd name="connsiteX35" fmla="*/ 6443690 w 8386790"/>
              <a:gd name="connsiteY35" fmla="*/ 1694029 h 3248859"/>
              <a:gd name="connsiteX36" fmla="*/ 6500840 w 8386790"/>
              <a:gd name="connsiteY36" fmla="*/ 1732129 h 3248859"/>
              <a:gd name="connsiteX37" fmla="*/ 6634190 w 8386790"/>
              <a:gd name="connsiteY37" fmla="*/ 1751179 h 3248859"/>
              <a:gd name="connsiteX38" fmla="*/ 6691340 w 8386790"/>
              <a:gd name="connsiteY38" fmla="*/ 1770229 h 3248859"/>
              <a:gd name="connsiteX39" fmla="*/ 6748490 w 8386790"/>
              <a:gd name="connsiteY39" fmla="*/ 1808329 h 3248859"/>
              <a:gd name="connsiteX40" fmla="*/ 7262840 w 8386790"/>
              <a:gd name="connsiteY40" fmla="*/ 1827379 h 3248859"/>
              <a:gd name="connsiteX41" fmla="*/ 7453340 w 8386790"/>
              <a:gd name="connsiteY41" fmla="*/ 1865479 h 3248859"/>
              <a:gd name="connsiteX42" fmla="*/ 7510490 w 8386790"/>
              <a:gd name="connsiteY42" fmla="*/ 1884529 h 3248859"/>
              <a:gd name="connsiteX43" fmla="*/ 7872440 w 8386790"/>
              <a:gd name="connsiteY43" fmla="*/ 1922629 h 3248859"/>
              <a:gd name="connsiteX44" fmla="*/ 8215340 w 8386790"/>
              <a:gd name="connsiteY44" fmla="*/ 1960729 h 3248859"/>
              <a:gd name="connsiteX45" fmla="*/ 8272490 w 8386790"/>
              <a:gd name="connsiteY45" fmla="*/ 1979779 h 3248859"/>
              <a:gd name="connsiteX46" fmla="*/ 8291540 w 8386790"/>
              <a:gd name="connsiteY46" fmla="*/ 2036929 h 3248859"/>
              <a:gd name="connsiteX47" fmla="*/ 8310590 w 8386790"/>
              <a:gd name="connsiteY47" fmla="*/ 2341729 h 3248859"/>
              <a:gd name="connsiteX48" fmla="*/ 8367740 w 8386790"/>
              <a:gd name="connsiteY48" fmla="*/ 2456029 h 3248859"/>
              <a:gd name="connsiteX49" fmla="*/ 8386790 w 8386790"/>
              <a:gd name="connsiteY49" fmla="*/ 2513179 h 3248859"/>
              <a:gd name="connsiteX50" fmla="*/ 8367740 w 8386790"/>
              <a:gd name="connsiteY50" fmla="*/ 3141829 h 3248859"/>
              <a:gd name="connsiteX51" fmla="*/ 8329640 w 8386790"/>
              <a:gd name="connsiteY51" fmla="*/ 3237079 h 3248859"/>
              <a:gd name="connsiteX52" fmla="*/ 8272490 w 8386790"/>
              <a:gd name="connsiteY52" fmla="*/ 3198979 h 3248859"/>
              <a:gd name="connsiteX53" fmla="*/ 8215340 w 8386790"/>
              <a:gd name="connsiteY53" fmla="*/ 3141829 h 3248859"/>
              <a:gd name="connsiteX54" fmla="*/ 8043890 w 8386790"/>
              <a:gd name="connsiteY54" fmla="*/ 3027529 h 3248859"/>
              <a:gd name="connsiteX55" fmla="*/ 7986740 w 8386790"/>
              <a:gd name="connsiteY55" fmla="*/ 2989429 h 3248859"/>
              <a:gd name="connsiteX56" fmla="*/ 7910540 w 8386790"/>
              <a:gd name="connsiteY56" fmla="*/ 2970379 h 3248859"/>
              <a:gd name="connsiteX57" fmla="*/ 7720040 w 8386790"/>
              <a:gd name="connsiteY57" fmla="*/ 2913229 h 3248859"/>
              <a:gd name="connsiteX58" fmla="*/ 7662890 w 8386790"/>
              <a:gd name="connsiteY58" fmla="*/ 2894179 h 3248859"/>
              <a:gd name="connsiteX59" fmla="*/ 7491440 w 8386790"/>
              <a:gd name="connsiteY59" fmla="*/ 2875129 h 3248859"/>
              <a:gd name="connsiteX60" fmla="*/ 7434290 w 8386790"/>
              <a:gd name="connsiteY60" fmla="*/ 2856079 h 3248859"/>
              <a:gd name="connsiteX61" fmla="*/ 7339040 w 8386790"/>
              <a:gd name="connsiteY61" fmla="*/ 2741779 h 3248859"/>
              <a:gd name="connsiteX62" fmla="*/ 7224740 w 8386790"/>
              <a:gd name="connsiteY62" fmla="*/ 2665579 h 3248859"/>
              <a:gd name="connsiteX63" fmla="*/ 7091390 w 8386790"/>
              <a:gd name="connsiteY63" fmla="*/ 2608429 h 3248859"/>
              <a:gd name="connsiteX64" fmla="*/ 7034240 w 8386790"/>
              <a:gd name="connsiteY64" fmla="*/ 2589379 h 3248859"/>
              <a:gd name="connsiteX65" fmla="*/ 6862790 w 8386790"/>
              <a:gd name="connsiteY65" fmla="*/ 2551279 h 3248859"/>
              <a:gd name="connsiteX66" fmla="*/ 6748490 w 8386790"/>
              <a:gd name="connsiteY66" fmla="*/ 2475079 h 3248859"/>
              <a:gd name="connsiteX67" fmla="*/ 6577040 w 8386790"/>
              <a:gd name="connsiteY67" fmla="*/ 2398879 h 3248859"/>
              <a:gd name="connsiteX68" fmla="*/ 6462740 w 8386790"/>
              <a:gd name="connsiteY68" fmla="*/ 2284579 h 3248859"/>
              <a:gd name="connsiteX69" fmla="*/ 6310340 w 8386790"/>
              <a:gd name="connsiteY69" fmla="*/ 2227429 h 3248859"/>
              <a:gd name="connsiteX70" fmla="*/ 6196040 w 8386790"/>
              <a:gd name="connsiteY70" fmla="*/ 2189329 h 3248859"/>
              <a:gd name="connsiteX71" fmla="*/ 6138890 w 8386790"/>
              <a:gd name="connsiteY71" fmla="*/ 2170279 h 3248859"/>
              <a:gd name="connsiteX72" fmla="*/ 6062690 w 8386790"/>
              <a:gd name="connsiteY72" fmla="*/ 2151229 h 3248859"/>
              <a:gd name="connsiteX73" fmla="*/ 5986490 w 8386790"/>
              <a:gd name="connsiteY73" fmla="*/ 2113129 h 3248859"/>
              <a:gd name="connsiteX74" fmla="*/ 5853140 w 8386790"/>
              <a:gd name="connsiteY74" fmla="*/ 2075029 h 3248859"/>
              <a:gd name="connsiteX75" fmla="*/ 5795990 w 8386790"/>
              <a:gd name="connsiteY75" fmla="*/ 2036929 h 3248859"/>
              <a:gd name="connsiteX76" fmla="*/ 5681690 w 8386790"/>
              <a:gd name="connsiteY76" fmla="*/ 1998829 h 3248859"/>
              <a:gd name="connsiteX77" fmla="*/ 5491190 w 8386790"/>
              <a:gd name="connsiteY77" fmla="*/ 1903579 h 3248859"/>
              <a:gd name="connsiteX78" fmla="*/ 5434040 w 8386790"/>
              <a:gd name="connsiteY78" fmla="*/ 1865479 h 3248859"/>
              <a:gd name="connsiteX79" fmla="*/ 5300690 w 8386790"/>
              <a:gd name="connsiteY79" fmla="*/ 1827379 h 3248859"/>
              <a:gd name="connsiteX80" fmla="*/ 5205440 w 8386790"/>
              <a:gd name="connsiteY80" fmla="*/ 1732129 h 3248859"/>
              <a:gd name="connsiteX81" fmla="*/ 5148290 w 8386790"/>
              <a:gd name="connsiteY81" fmla="*/ 1694029 h 3248859"/>
              <a:gd name="connsiteX82" fmla="*/ 4995890 w 8386790"/>
              <a:gd name="connsiteY82" fmla="*/ 1617829 h 3248859"/>
              <a:gd name="connsiteX83" fmla="*/ 4938740 w 8386790"/>
              <a:gd name="connsiteY83" fmla="*/ 1560679 h 3248859"/>
              <a:gd name="connsiteX84" fmla="*/ 4862540 w 8386790"/>
              <a:gd name="connsiteY84" fmla="*/ 1522579 h 3248859"/>
              <a:gd name="connsiteX85" fmla="*/ 4805390 w 8386790"/>
              <a:gd name="connsiteY85" fmla="*/ 1484479 h 3248859"/>
              <a:gd name="connsiteX86" fmla="*/ 4767290 w 8386790"/>
              <a:gd name="connsiteY86" fmla="*/ 1427329 h 3248859"/>
              <a:gd name="connsiteX87" fmla="*/ 4557740 w 8386790"/>
              <a:gd name="connsiteY87" fmla="*/ 1313029 h 3248859"/>
              <a:gd name="connsiteX88" fmla="*/ 4443440 w 8386790"/>
              <a:gd name="connsiteY88" fmla="*/ 1274929 h 3248859"/>
              <a:gd name="connsiteX89" fmla="*/ 4367240 w 8386790"/>
              <a:gd name="connsiteY89" fmla="*/ 1236829 h 3248859"/>
              <a:gd name="connsiteX90" fmla="*/ 4233890 w 8386790"/>
              <a:gd name="connsiteY90" fmla="*/ 1198729 h 3248859"/>
              <a:gd name="connsiteX91" fmla="*/ 4176740 w 8386790"/>
              <a:gd name="connsiteY91" fmla="*/ 1160629 h 3248859"/>
              <a:gd name="connsiteX92" fmla="*/ 4119590 w 8386790"/>
              <a:gd name="connsiteY92" fmla="*/ 1103479 h 3248859"/>
              <a:gd name="connsiteX93" fmla="*/ 4024340 w 8386790"/>
              <a:gd name="connsiteY93" fmla="*/ 1084429 h 3248859"/>
              <a:gd name="connsiteX94" fmla="*/ 3967190 w 8386790"/>
              <a:gd name="connsiteY94" fmla="*/ 1065379 h 3248859"/>
              <a:gd name="connsiteX95" fmla="*/ 3852890 w 8386790"/>
              <a:gd name="connsiteY95" fmla="*/ 1008229 h 3248859"/>
              <a:gd name="connsiteX96" fmla="*/ 3795740 w 8386790"/>
              <a:gd name="connsiteY96" fmla="*/ 951079 h 3248859"/>
              <a:gd name="connsiteX97" fmla="*/ 3681440 w 8386790"/>
              <a:gd name="connsiteY97" fmla="*/ 874879 h 3248859"/>
              <a:gd name="connsiteX98" fmla="*/ 3624290 w 8386790"/>
              <a:gd name="connsiteY98" fmla="*/ 836779 h 3248859"/>
              <a:gd name="connsiteX99" fmla="*/ 3567140 w 8386790"/>
              <a:gd name="connsiteY99" fmla="*/ 798679 h 3248859"/>
              <a:gd name="connsiteX100" fmla="*/ 3376640 w 8386790"/>
              <a:gd name="connsiteY100" fmla="*/ 760579 h 3248859"/>
              <a:gd name="connsiteX101" fmla="*/ 3319490 w 8386790"/>
              <a:gd name="connsiteY101" fmla="*/ 722479 h 3248859"/>
              <a:gd name="connsiteX102" fmla="*/ 3224240 w 8386790"/>
              <a:gd name="connsiteY102" fmla="*/ 627229 h 3248859"/>
              <a:gd name="connsiteX103" fmla="*/ 3186140 w 8386790"/>
              <a:gd name="connsiteY103" fmla="*/ 570079 h 3248859"/>
              <a:gd name="connsiteX104" fmla="*/ 3052790 w 8386790"/>
              <a:gd name="connsiteY104" fmla="*/ 455779 h 3248859"/>
              <a:gd name="connsiteX105" fmla="*/ 2938490 w 8386790"/>
              <a:gd name="connsiteY105" fmla="*/ 417679 h 3248859"/>
              <a:gd name="connsiteX106" fmla="*/ 2881340 w 8386790"/>
              <a:gd name="connsiteY106" fmla="*/ 398629 h 3248859"/>
              <a:gd name="connsiteX107" fmla="*/ 2824190 w 8386790"/>
              <a:gd name="connsiteY107" fmla="*/ 360529 h 3248859"/>
              <a:gd name="connsiteX108" fmla="*/ 2786090 w 8386790"/>
              <a:gd name="connsiteY108" fmla="*/ 303379 h 3248859"/>
              <a:gd name="connsiteX109" fmla="*/ 2671790 w 8386790"/>
              <a:gd name="connsiteY109" fmla="*/ 189079 h 3248859"/>
              <a:gd name="connsiteX110" fmla="*/ 2481290 w 8386790"/>
              <a:gd name="connsiteY110" fmla="*/ 74779 h 3248859"/>
              <a:gd name="connsiteX111" fmla="*/ 1905013 w 8386790"/>
              <a:gd name="connsiteY111" fmla="*/ 351000 h 3248859"/>
              <a:gd name="connsiteX112" fmla="*/ 119063 w 8386790"/>
              <a:gd name="connsiteY112" fmla="*/ 279562 h 3248859"/>
              <a:gd name="connsiteX113" fmla="*/ 1404947 w 8386790"/>
              <a:gd name="connsiteY113" fmla="*/ 279562 h 3248859"/>
              <a:gd name="connsiteX114" fmla="*/ 833443 w 8386790"/>
              <a:gd name="connsiteY114" fmla="*/ 351000 h 3248859"/>
              <a:gd name="connsiteX115" fmla="*/ 47625 w 8386790"/>
              <a:gd name="connsiteY115" fmla="*/ 136686 h 3248859"/>
              <a:gd name="connsiteX0" fmla="*/ 47625 w 8386790"/>
              <a:gd name="connsiteY0" fmla="*/ 136686 h 3248859"/>
              <a:gd name="connsiteX1" fmla="*/ 2333641 w 8386790"/>
              <a:gd name="connsiteY1" fmla="*/ 136686 h 3248859"/>
              <a:gd name="connsiteX2" fmla="*/ 2538440 w 8386790"/>
              <a:gd name="connsiteY2" fmla="*/ 17629 h 3248859"/>
              <a:gd name="connsiteX3" fmla="*/ 2709890 w 8386790"/>
              <a:gd name="connsiteY3" fmla="*/ 74779 h 3248859"/>
              <a:gd name="connsiteX4" fmla="*/ 2767040 w 8386790"/>
              <a:gd name="connsiteY4" fmla="*/ 93829 h 3248859"/>
              <a:gd name="connsiteX5" fmla="*/ 2938490 w 8386790"/>
              <a:gd name="connsiteY5" fmla="*/ 208129 h 3248859"/>
              <a:gd name="connsiteX6" fmla="*/ 2995640 w 8386790"/>
              <a:gd name="connsiteY6" fmla="*/ 246229 h 3248859"/>
              <a:gd name="connsiteX7" fmla="*/ 3052790 w 8386790"/>
              <a:gd name="connsiteY7" fmla="*/ 284329 h 3248859"/>
              <a:gd name="connsiteX8" fmla="*/ 3071840 w 8386790"/>
              <a:gd name="connsiteY8" fmla="*/ 341479 h 3248859"/>
              <a:gd name="connsiteX9" fmla="*/ 3300440 w 8386790"/>
              <a:gd name="connsiteY9" fmla="*/ 436729 h 3248859"/>
              <a:gd name="connsiteX10" fmla="*/ 3452840 w 8386790"/>
              <a:gd name="connsiteY10" fmla="*/ 455779 h 3248859"/>
              <a:gd name="connsiteX11" fmla="*/ 3643340 w 8386790"/>
              <a:gd name="connsiteY11" fmla="*/ 570079 h 3248859"/>
              <a:gd name="connsiteX12" fmla="*/ 3700490 w 8386790"/>
              <a:gd name="connsiteY12" fmla="*/ 608179 h 3248859"/>
              <a:gd name="connsiteX13" fmla="*/ 3757640 w 8386790"/>
              <a:gd name="connsiteY13" fmla="*/ 646279 h 3248859"/>
              <a:gd name="connsiteX14" fmla="*/ 3929090 w 8386790"/>
              <a:gd name="connsiteY14" fmla="*/ 684379 h 3248859"/>
              <a:gd name="connsiteX15" fmla="*/ 4043390 w 8386790"/>
              <a:gd name="connsiteY15" fmla="*/ 760579 h 3248859"/>
              <a:gd name="connsiteX16" fmla="*/ 4100540 w 8386790"/>
              <a:gd name="connsiteY16" fmla="*/ 817729 h 3248859"/>
              <a:gd name="connsiteX17" fmla="*/ 4157690 w 8386790"/>
              <a:gd name="connsiteY17" fmla="*/ 836779 h 3248859"/>
              <a:gd name="connsiteX18" fmla="*/ 4271990 w 8386790"/>
              <a:gd name="connsiteY18" fmla="*/ 912979 h 3248859"/>
              <a:gd name="connsiteX19" fmla="*/ 4462490 w 8386790"/>
              <a:gd name="connsiteY19" fmla="*/ 970129 h 3248859"/>
              <a:gd name="connsiteX20" fmla="*/ 4519640 w 8386790"/>
              <a:gd name="connsiteY20" fmla="*/ 1008229 h 3248859"/>
              <a:gd name="connsiteX21" fmla="*/ 4595840 w 8386790"/>
              <a:gd name="connsiteY21" fmla="*/ 1027279 h 3248859"/>
              <a:gd name="connsiteX22" fmla="*/ 4824440 w 8386790"/>
              <a:gd name="connsiteY22" fmla="*/ 1065379 h 3248859"/>
              <a:gd name="connsiteX23" fmla="*/ 4881590 w 8386790"/>
              <a:gd name="connsiteY23" fmla="*/ 1103479 h 3248859"/>
              <a:gd name="connsiteX24" fmla="*/ 4938740 w 8386790"/>
              <a:gd name="connsiteY24" fmla="*/ 1122529 h 3248859"/>
              <a:gd name="connsiteX25" fmla="*/ 4957790 w 8386790"/>
              <a:gd name="connsiteY25" fmla="*/ 1217779 h 3248859"/>
              <a:gd name="connsiteX26" fmla="*/ 5033990 w 8386790"/>
              <a:gd name="connsiteY26" fmla="*/ 1313029 h 3248859"/>
              <a:gd name="connsiteX27" fmla="*/ 5319740 w 8386790"/>
              <a:gd name="connsiteY27" fmla="*/ 1332079 h 3248859"/>
              <a:gd name="connsiteX28" fmla="*/ 5510240 w 8386790"/>
              <a:gd name="connsiteY28" fmla="*/ 1351129 h 3248859"/>
              <a:gd name="connsiteX29" fmla="*/ 5624540 w 8386790"/>
              <a:gd name="connsiteY29" fmla="*/ 1389229 h 3248859"/>
              <a:gd name="connsiteX30" fmla="*/ 5757890 w 8386790"/>
              <a:gd name="connsiteY30" fmla="*/ 1446379 h 3248859"/>
              <a:gd name="connsiteX31" fmla="*/ 5795990 w 8386790"/>
              <a:gd name="connsiteY31" fmla="*/ 1503529 h 3248859"/>
              <a:gd name="connsiteX32" fmla="*/ 6005540 w 8386790"/>
              <a:gd name="connsiteY32" fmla="*/ 1598779 h 3248859"/>
              <a:gd name="connsiteX33" fmla="*/ 6062690 w 8386790"/>
              <a:gd name="connsiteY33" fmla="*/ 1617829 h 3248859"/>
              <a:gd name="connsiteX34" fmla="*/ 6386540 w 8386790"/>
              <a:gd name="connsiteY34" fmla="*/ 1674979 h 3248859"/>
              <a:gd name="connsiteX35" fmla="*/ 6443690 w 8386790"/>
              <a:gd name="connsiteY35" fmla="*/ 1694029 h 3248859"/>
              <a:gd name="connsiteX36" fmla="*/ 6500840 w 8386790"/>
              <a:gd name="connsiteY36" fmla="*/ 1732129 h 3248859"/>
              <a:gd name="connsiteX37" fmla="*/ 6634190 w 8386790"/>
              <a:gd name="connsiteY37" fmla="*/ 1751179 h 3248859"/>
              <a:gd name="connsiteX38" fmla="*/ 6691340 w 8386790"/>
              <a:gd name="connsiteY38" fmla="*/ 1770229 h 3248859"/>
              <a:gd name="connsiteX39" fmla="*/ 6748490 w 8386790"/>
              <a:gd name="connsiteY39" fmla="*/ 1808329 h 3248859"/>
              <a:gd name="connsiteX40" fmla="*/ 7262840 w 8386790"/>
              <a:gd name="connsiteY40" fmla="*/ 1827379 h 3248859"/>
              <a:gd name="connsiteX41" fmla="*/ 7453340 w 8386790"/>
              <a:gd name="connsiteY41" fmla="*/ 1865479 h 3248859"/>
              <a:gd name="connsiteX42" fmla="*/ 7510490 w 8386790"/>
              <a:gd name="connsiteY42" fmla="*/ 1884529 h 3248859"/>
              <a:gd name="connsiteX43" fmla="*/ 7872440 w 8386790"/>
              <a:gd name="connsiteY43" fmla="*/ 1922629 h 3248859"/>
              <a:gd name="connsiteX44" fmla="*/ 8215340 w 8386790"/>
              <a:gd name="connsiteY44" fmla="*/ 1960729 h 3248859"/>
              <a:gd name="connsiteX45" fmla="*/ 8272490 w 8386790"/>
              <a:gd name="connsiteY45" fmla="*/ 1979779 h 3248859"/>
              <a:gd name="connsiteX46" fmla="*/ 8291540 w 8386790"/>
              <a:gd name="connsiteY46" fmla="*/ 2036929 h 3248859"/>
              <a:gd name="connsiteX47" fmla="*/ 8310590 w 8386790"/>
              <a:gd name="connsiteY47" fmla="*/ 2341729 h 3248859"/>
              <a:gd name="connsiteX48" fmla="*/ 8367740 w 8386790"/>
              <a:gd name="connsiteY48" fmla="*/ 2456029 h 3248859"/>
              <a:gd name="connsiteX49" fmla="*/ 8386790 w 8386790"/>
              <a:gd name="connsiteY49" fmla="*/ 2513179 h 3248859"/>
              <a:gd name="connsiteX50" fmla="*/ 8367740 w 8386790"/>
              <a:gd name="connsiteY50" fmla="*/ 3141829 h 3248859"/>
              <a:gd name="connsiteX51" fmla="*/ 8329640 w 8386790"/>
              <a:gd name="connsiteY51" fmla="*/ 3237079 h 3248859"/>
              <a:gd name="connsiteX52" fmla="*/ 8272490 w 8386790"/>
              <a:gd name="connsiteY52" fmla="*/ 3198979 h 3248859"/>
              <a:gd name="connsiteX53" fmla="*/ 8215340 w 8386790"/>
              <a:gd name="connsiteY53" fmla="*/ 3141829 h 3248859"/>
              <a:gd name="connsiteX54" fmla="*/ 8043890 w 8386790"/>
              <a:gd name="connsiteY54" fmla="*/ 3027529 h 3248859"/>
              <a:gd name="connsiteX55" fmla="*/ 7986740 w 8386790"/>
              <a:gd name="connsiteY55" fmla="*/ 2989429 h 3248859"/>
              <a:gd name="connsiteX56" fmla="*/ 7910540 w 8386790"/>
              <a:gd name="connsiteY56" fmla="*/ 2970379 h 3248859"/>
              <a:gd name="connsiteX57" fmla="*/ 7720040 w 8386790"/>
              <a:gd name="connsiteY57" fmla="*/ 2913229 h 3248859"/>
              <a:gd name="connsiteX58" fmla="*/ 7662890 w 8386790"/>
              <a:gd name="connsiteY58" fmla="*/ 2894179 h 3248859"/>
              <a:gd name="connsiteX59" fmla="*/ 7491440 w 8386790"/>
              <a:gd name="connsiteY59" fmla="*/ 2875129 h 3248859"/>
              <a:gd name="connsiteX60" fmla="*/ 7434290 w 8386790"/>
              <a:gd name="connsiteY60" fmla="*/ 2856079 h 3248859"/>
              <a:gd name="connsiteX61" fmla="*/ 7339040 w 8386790"/>
              <a:gd name="connsiteY61" fmla="*/ 2741779 h 3248859"/>
              <a:gd name="connsiteX62" fmla="*/ 7224740 w 8386790"/>
              <a:gd name="connsiteY62" fmla="*/ 2665579 h 3248859"/>
              <a:gd name="connsiteX63" fmla="*/ 7091390 w 8386790"/>
              <a:gd name="connsiteY63" fmla="*/ 2608429 h 3248859"/>
              <a:gd name="connsiteX64" fmla="*/ 7034240 w 8386790"/>
              <a:gd name="connsiteY64" fmla="*/ 2589379 h 3248859"/>
              <a:gd name="connsiteX65" fmla="*/ 6862790 w 8386790"/>
              <a:gd name="connsiteY65" fmla="*/ 2551279 h 3248859"/>
              <a:gd name="connsiteX66" fmla="*/ 6748490 w 8386790"/>
              <a:gd name="connsiteY66" fmla="*/ 2475079 h 3248859"/>
              <a:gd name="connsiteX67" fmla="*/ 6577040 w 8386790"/>
              <a:gd name="connsiteY67" fmla="*/ 2398879 h 3248859"/>
              <a:gd name="connsiteX68" fmla="*/ 6462740 w 8386790"/>
              <a:gd name="connsiteY68" fmla="*/ 2284579 h 3248859"/>
              <a:gd name="connsiteX69" fmla="*/ 6310340 w 8386790"/>
              <a:gd name="connsiteY69" fmla="*/ 2227429 h 3248859"/>
              <a:gd name="connsiteX70" fmla="*/ 6196040 w 8386790"/>
              <a:gd name="connsiteY70" fmla="*/ 2189329 h 3248859"/>
              <a:gd name="connsiteX71" fmla="*/ 6138890 w 8386790"/>
              <a:gd name="connsiteY71" fmla="*/ 2170279 h 3248859"/>
              <a:gd name="connsiteX72" fmla="*/ 6062690 w 8386790"/>
              <a:gd name="connsiteY72" fmla="*/ 2151229 h 3248859"/>
              <a:gd name="connsiteX73" fmla="*/ 5986490 w 8386790"/>
              <a:gd name="connsiteY73" fmla="*/ 2113129 h 3248859"/>
              <a:gd name="connsiteX74" fmla="*/ 5853140 w 8386790"/>
              <a:gd name="connsiteY74" fmla="*/ 2075029 h 3248859"/>
              <a:gd name="connsiteX75" fmla="*/ 5795990 w 8386790"/>
              <a:gd name="connsiteY75" fmla="*/ 2036929 h 3248859"/>
              <a:gd name="connsiteX76" fmla="*/ 5681690 w 8386790"/>
              <a:gd name="connsiteY76" fmla="*/ 1998829 h 3248859"/>
              <a:gd name="connsiteX77" fmla="*/ 5491190 w 8386790"/>
              <a:gd name="connsiteY77" fmla="*/ 1903579 h 3248859"/>
              <a:gd name="connsiteX78" fmla="*/ 5434040 w 8386790"/>
              <a:gd name="connsiteY78" fmla="*/ 1865479 h 3248859"/>
              <a:gd name="connsiteX79" fmla="*/ 5300690 w 8386790"/>
              <a:gd name="connsiteY79" fmla="*/ 1827379 h 3248859"/>
              <a:gd name="connsiteX80" fmla="*/ 5205440 w 8386790"/>
              <a:gd name="connsiteY80" fmla="*/ 1732129 h 3248859"/>
              <a:gd name="connsiteX81" fmla="*/ 5148290 w 8386790"/>
              <a:gd name="connsiteY81" fmla="*/ 1694029 h 3248859"/>
              <a:gd name="connsiteX82" fmla="*/ 4995890 w 8386790"/>
              <a:gd name="connsiteY82" fmla="*/ 1617829 h 3248859"/>
              <a:gd name="connsiteX83" fmla="*/ 4938740 w 8386790"/>
              <a:gd name="connsiteY83" fmla="*/ 1560679 h 3248859"/>
              <a:gd name="connsiteX84" fmla="*/ 4862540 w 8386790"/>
              <a:gd name="connsiteY84" fmla="*/ 1522579 h 3248859"/>
              <a:gd name="connsiteX85" fmla="*/ 4805390 w 8386790"/>
              <a:gd name="connsiteY85" fmla="*/ 1484479 h 3248859"/>
              <a:gd name="connsiteX86" fmla="*/ 4767290 w 8386790"/>
              <a:gd name="connsiteY86" fmla="*/ 1427329 h 3248859"/>
              <a:gd name="connsiteX87" fmla="*/ 4557740 w 8386790"/>
              <a:gd name="connsiteY87" fmla="*/ 1313029 h 3248859"/>
              <a:gd name="connsiteX88" fmla="*/ 4443440 w 8386790"/>
              <a:gd name="connsiteY88" fmla="*/ 1274929 h 3248859"/>
              <a:gd name="connsiteX89" fmla="*/ 4367240 w 8386790"/>
              <a:gd name="connsiteY89" fmla="*/ 1236829 h 3248859"/>
              <a:gd name="connsiteX90" fmla="*/ 4233890 w 8386790"/>
              <a:gd name="connsiteY90" fmla="*/ 1198729 h 3248859"/>
              <a:gd name="connsiteX91" fmla="*/ 4176740 w 8386790"/>
              <a:gd name="connsiteY91" fmla="*/ 1160629 h 3248859"/>
              <a:gd name="connsiteX92" fmla="*/ 4119590 w 8386790"/>
              <a:gd name="connsiteY92" fmla="*/ 1103479 h 3248859"/>
              <a:gd name="connsiteX93" fmla="*/ 4024340 w 8386790"/>
              <a:gd name="connsiteY93" fmla="*/ 1084429 h 3248859"/>
              <a:gd name="connsiteX94" fmla="*/ 3967190 w 8386790"/>
              <a:gd name="connsiteY94" fmla="*/ 1065379 h 3248859"/>
              <a:gd name="connsiteX95" fmla="*/ 3852890 w 8386790"/>
              <a:gd name="connsiteY95" fmla="*/ 1008229 h 3248859"/>
              <a:gd name="connsiteX96" fmla="*/ 3795740 w 8386790"/>
              <a:gd name="connsiteY96" fmla="*/ 951079 h 3248859"/>
              <a:gd name="connsiteX97" fmla="*/ 3681440 w 8386790"/>
              <a:gd name="connsiteY97" fmla="*/ 874879 h 3248859"/>
              <a:gd name="connsiteX98" fmla="*/ 3624290 w 8386790"/>
              <a:gd name="connsiteY98" fmla="*/ 836779 h 3248859"/>
              <a:gd name="connsiteX99" fmla="*/ 3567140 w 8386790"/>
              <a:gd name="connsiteY99" fmla="*/ 798679 h 3248859"/>
              <a:gd name="connsiteX100" fmla="*/ 3376640 w 8386790"/>
              <a:gd name="connsiteY100" fmla="*/ 760579 h 3248859"/>
              <a:gd name="connsiteX101" fmla="*/ 3319490 w 8386790"/>
              <a:gd name="connsiteY101" fmla="*/ 722479 h 3248859"/>
              <a:gd name="connsiteX102" fmla="*/ 3224240 w 8386790"/>
              <a:gd name="connsiteY102" fmla="*/ 627229 h 3248859"/>
              <a:gd name="connsiteX103" fmla="*/ 3186140 w 8386790"/>
              <a:gd name="connsiteY103" fmla="*/ 570079 h 3248859"/>
              <a:gd name="connsiteX104" fmla="*/ 3052790 w 8386790"/>
              <a:gd name="connsiteY104" fmla="*/ 455779 h 3248859"/>
              <a:gd name="connsiteX105" fmla="*/ 2938490 w 8386790"/>
              <a:gd name="connsiteY105" fmla="*/ 417679 h 3248859"/>
              <a:gd name="connsiteX106" fmla="*/ 2881340 w 8386790"/>
              <a:gd name="connsiteY106" fmla="*/ 398629 h 3248859"/>
              <a:gd name="connsiteX107" fmla="*/ 2824190 w 8386790"/>
              <a:gd name="connsiteY107" fmla="*/ 360529 h 3248859"/>
              <a:gd name="connsiteX108" fmla="*/ 2786090 w 8386790"/>
              <a:gd name="connsiteY108" fmla="*/ 303379 h 3248859"/>
              <a:gd name="connsiteX109" fmla="*/ 2671790 w 8386790"/>
              <a:gd name="connsiteY109" fmla="*/ 189079 h 3248859"/>
              <a:gd name="connsiteX110" fmla="*/ 2333641 w 8386790"/>
              <a:gd name="connsiteY110" fmla="*/ 279562 h 3248859"/>
              <a:gd name="connsiteX111" fmla="*/ 1905013 w 8386790"/>
              <a:gd name="connsiteY111" fmla="*/ 351000 h 3248859"/>
              <a:gd name="connsiteX112" fmla="*/ 119063 w 8386790"/>
              <a:gd name="connsiteY112" fmla="*/ 279562 h 3248859"/>
              <a:gd name="connsiteX113" fmla="*/ 1404947 w 8386790"/>
              <a:gd name="connsiteY113" fmla="*/ 279562 h 3248859"/>
              <a:gd name="connsiteX114" fmla="*/ 833443 w 8386790"/>
              <a:gd name="connsiteY114" fmla="*/ 351000 h 3248859"/>
              <a:gd name="connsiteX115" fmla="*/ 47625 w 8386790"/>
              <a:gd name="connsiteY115" fmla="*/ 136686 h 3248859"/>
              <a:gd name="connsiteX0" fmla="*/ 47625 w 8386790"/>
              <a:gd name="connsiteY0" fmla="*/ 136686 h 3248859"/>
              <a:gd name="connsiteX1" fmla="*/ 2333641 w 8386790"/>
              <a:gd name="connsiteY1" fmla="*/ 136686 h 3248859"/>
              <a:gd name="connsiteX2" fmla="*/ 2538440 w 8386790"/>
              <a:gd name="connsiteY2" fmla="*/ 17629 h 3248859"/>
              <a:gd name="connsiteX3" fmla="*/ 2709890 w 8386790"/>
              <a:gd name="connsiteY3" fmla="*/ 74779 h 3248859"/>
              <a:gd name="connsiteX4" fmla="*/ 2767040 w 8386790"/>
              <a:gd name="connsiteY4" fmla="*/ 93829 h 3248859"/>
              <a:gd name="connsiteX5" fmla="*/ 2938490 w 8386790"/>
              <a:gd name="connsiteY5" fmla="*/ 208129 h 3248859"/>
              <a:gd name="connsiteX6" fmla="*/ 2995640 w 8386790"/>
              <a:gd name="connsiteY6" fmla="*/ 246229 h 3248859"/>
              <a:gd name="connsiteX7" fmla="*/ 3052790 w 8386790"/>
              <a:gd name="connsiteY7" fmla="*/ 284329 h 3248859"/>
              <a:gd name="connsiteX8" fmla="*/ 3071840 w 8386790"/>
              <a:gd name="connsiteY8" fmla="*/ 341479 h 3248859"/>
              <a:gd name="connsiteX9" fmla="*/ 3300440 w 8386790"/>
              <a:gd name="connsiteY9" fmla="*/ 436729 h 3248859"/>
              <a:gd name="connsiteX10" fmla="*/ 3452840 w 8386790"/>
              <a:gd name="connsiteY10" fmla="*/ 455779 h 3248859"/>
              <a:gd name="connsiteX11" fmla="*/ 3643340 w 8386790"/>
              <a:gd name="connsiteY11" fmla="*/ 570079 h 3248859"/>
              <a:gd name="connsiteX12" fmla="*/ 3700490 w 8386790"/>
              <a:gd name="connsiteY12" fmla="*/ 608179 h 3248859"/>
              <a:gd name="connsiteX13" fmla="*/ 3757640 w 8386790"/>
              <a:gd name="connsiteY13" fmla="*/ 646279 h 3248859"/>
              <a:gd name="connsiteX14" fmla="*/ 3929090 w 8386790"/>
              <a:gd name="connsiteY14" fmla="*/ 684379 h 3248859"/>
              <a:gd name="connsiteX15" fmla="*/ 4043390 w 8386790"/>
              <a:gd name="connsiteY15" fmla="*/ 760579 h 3248859"/>
              <a:gd name="connsiteX16" fmla="*/ 4100540 w 8386790"/>
              <a:gd name="connsiteY16" fmla="*/ 817729 h 3248859"/>
              <a:gd name="connsiteX17" fmla="*/ 4157690 w 8386790"/>
              <a:gd name="connsiteY17" fmla="*/ 836779 h 3248859"/>
              <a:gd name="connsiteX18" fmla="*/ 4271990 w 8386790"/>
              <a:gd name="connsiteY18" fmla="*/ 912979 h 3248859"/>
              <a:gd name="connsiteX19" fmla="*/ 4462490 w 8386790"/>
              <a:gd name="connsiteY19" fmla="*/ 970129 h 3248859"/>
              <a:gd name="connsiteX20" fmla="*/ 4519640 w 8386790"/>
              <a:gd name="connsiteY20" fmla="*/ 1008229 h 3248859"/>
              <a:gd name="connsiteX21" fmla="*/ 4595840 w 8386790"/>
              <a:gd name="connsiteY21" fmla="*/ 1027279 h 3248859"/>
              <a:gd name="connsiteX22" fmla="*/ 4824440 w 8386790"/>
              <a:gd name="connsiteY22" fmla="*/ 1065379 h 3248859"/>
              <a:gd name="connsiteX23" fmla="*/ 4881590 w 8386790"/>
              <a:gd name="connsiteY23" fmla="*/ 1103479 h 3248859"/>
              <a:gd name="connsiteX24" fmla="*/ 4938740 w 8386790"/>
              <a:gd name="connsiteY24" fmla="*/ 1122529 h 3248859"/>
              <a:gd name="connsiteX25" fmla="*/ 4957790 w 8386790"/>
              <a:gd name="connsiteY25" fmla="*/ 1217779 h 3248859"/>
              <a:gd name="connsiteX26" fmla="*/ 5033990 w 8386790"/>
              <a:gd name="connsiteY26" fmla="*/ 1313029 h 3248859"/>
              <a:gd name="connsiteX27" fmla="*/ 5319740 w 8386790"/>
              <a:gd name="connsiteY27" fmla="*/ 1332079 h 3248859"/>
              <a:gd name="connsiteX28" fmla="*/ 5510240 w 8386790"/>
              <a:gd name="connsiteY28" fmla="*/ 1351129 h 3248859"/>
              <a:gd name="connsiteX29" fmla="*/ 5624540 w 8386790"/>
              <a:gd name="connsiteY29" fmla="*/ 1389229 h 3248859"/>
              <a:gd name="connsiteX30" fmla="*/ 5757890 w 8386790"/>
              <a:gd name="connsiteY30" fmla="*/ 1446379 h 3248859"/>
              <a:gd name="connsiteX31" fmla="*/ 5795990 w 8386790"/>
              <a:gd name="connsiteY31" fmla="*/ 1503529 h 3248859"/>
              <a:gd name="connsiteX32" fmla="*/ 6005540 w 8386790"/>
              <a:gd name="connsiteY32" fmla="*/ 1598779 h 3248859"/>
              <a:gd name="connsiteX33" fmla="*/ 6062690 w 8386790"/>
              <a:gd name="connsiteY33" fmla="*/ 1617829 h 3248859"/>
              <a:gd name="connsiteX34" fmla="*/ 6386540 w 8386790"/>
              <a:gd name="connsiteY34" fmla="*/ 1674979 h 3248859"/>
              <a:gd name="connsiteX35" fmla="*/ 6443690 w 8386790"/>
              <a:gd name="connsiteY35" fmla="*/ 1694029 h 3248859"/>
              <a:gd name="connsiteX36" fmla="*/ 6500840 w 8386790"/>
              <a:gd name="connsiteY36" fmla="*/ 1732129 h 3248859"/>
              <a:gd name="connsiteX37" fmla="*/ 6634190 w 8386790"/>
              <a:gd name="connsiteY37" fmla="*/ 1751179 h 3248859"/>
              <a:gd name="connsiteX38" fmla="*/ 6691340 w 8386790"/>
              <a:gd name="connsiteY38" fmla="*/ 1770229 h 3248859"/>
              <a:gd name="connsiteX39" fmla="*/ 6748490 w 8386790"/>
              <a:gd name="connsiteY39" fmla="*/ 1808329 h 3248859"/>
              <a:gd name="connsiteX40" fmla="*/ 7262840 w 8386790"/>
              <a:gd name="connsiteY40" fmla="*/ 1827379 h 3248859"/>
              <a:gd name="connsiteX41" fmla="*/ 7453340 w 8386790"/>
              <a:gd name="connsiteY41" fmla="*/ 1865479 h 3248859"/>
              <a:gd name="connsiteX42" fmla="*/ 7510490 w 8386790"/>
              <a:gd name="connsiteY42" fmla="*/ 1884529 h 3248859"/>
              <a:gd name="connsiteX43" fmla="*/ 7872440 w 8386790"/>
              <a:gd name="connsiteY43" fmla="*/ 1922629 h 3248859"/>
              <a:gd name="connsiteX44" fmla="*/ 8215340 w 8386790"/>
              <a:gd name="connsiteY44" fmla="*/ 1960729 h 3248859"/>
              <a:gd name="connsiteX45" fmla="*/ 8272490 w 8386790"/>
              <a:gd name="connsiteY45" fmla="*/ 1979779 h 3248859"/>
              <a:gd name="connsiteX46" fmla="*/ 8291540 w 8386790"/>
              <a:gd name="connsiteY46" fmla="*/ 2036929 h 3248859"/>
              <a:gd name="connsiteX47" fmla="*/ 8310590 w 8386790"/>
              <a:gd name="connsiteY47" fmla="*/ 2341729 h 3248859"/>
              <a:gd name="connsiteX48" fmla="*/ 8367740 w 8386790"/>
              <a:gd name="connsiteY48" fmla="*/ 2456029 h 3248859"/>
              <a:gd name="connsiteX49" fmla="*/ 8386790 w 8386790"/>
              <a:gd name="connsiteY49" fmla="*/ 2513179 h 3248859"/>
              <a:gd name="connsiteX50" fmla="*/ 8367740 w 8386790"/>
              <a:gd name="connsiteY50" fmla="*/ 3141829 h 3248859"/>
              <a:gd name="connsiteX51" fmla="*/ 8329640 w 8386790"/>
              <a:gd name="connsiteY51" fmla="*/ 3237079 h 3248859"/>
              <a:gd name="connsiteX52" fmla="*/ 8272490 w 8386790"/>
              <a:gd name="connsiteY52" fmla="*/ 3198979 h 3248859"/>
              <a:gd name="connsiteX53" fmla="*/ 8215340 w 8386790"/>
              <a:gd name="connsiteY53" fmla="*/ 3141829 h 3248859"/>
              <a:gd name="connsiteX54" fmla="*/ 8043890 w 8386790"/>
              <a:gd name="connsiteY54" fmla="*/ 3027529 h 3248859"/>
              <a:gd name="connsiteX55" fmla="*/ 7986740 w 8386790"/>
              <a:gd name="connsiteY55" fmla="*/ 2989429 h 3248859"/>
              <a:gd name="connsiteX56" fmla="*/ 7910540 w 8386790"/>
              <a:gd name="connsiteY56" fmla="*/ 2970379 h 3248859"/>
              <a:gd name="connsiteX57" fmla="*/ 7720040 w 8386790"/>
              <a:gd name="connsiteY57" fmla="*/ 2913229 h 3248859"/>
              <a:gd name="connsiteX58" fmla="*/ 7662890 w 8386790"/>
              <a:gd name="connsiteY58" fmla="*/ 2894179 h 3248859"/>
              <a:gd name="connsiteX59" fmla="*/ 7491440 w 8386790"/>
              <a:gd name="connsiteY59" fmla="*/ 2875129 h 3248859"/>
              <a:gd name="connsiteX60" fmla="*/ 7434290 w 8386790"/>
              <a:gd name="connsiteY60" fmla="*/ 2856079 h 3248859"/>
              <a:gd name="connsiteX61" fmla="*/ 7339040 w 8386790"/>
              <a:gd name="connsiteY61" fmla="*/ 2741779 h 3248859"/>
              <a:gd name="connsiteX62" fmla="*/ 7224740 w 8386790"/>
              <a:gd name="connsiteY62" fmla="*/ 2665579 h 3248859"/>
              <a:gd name="connsiteX63" fmla="*/ 7091390 w 8386790"/>
              <a:gd name="connsiteY63" fmla="*/ 2608429 h 3248859"/>
              <a:gd name="connsiteX64" fmla="*/ 7034240 w 8386790"/>
              <a:gd name="connsiteY64" fmla="*/ 2589379 h 3248859"/>
              <a:gd name="connsiteX65" fmla="*/ 6862790 w 8386790"/>
              <a:gd name="connsiteY65" fmla="*/ 2551279 h 3248859"/>
              <a:gd name="connsiteX66" fmla="*/ 6748490 w 8386790"/>
              <a:gd name="connsiteY66" fmla="*/ 2475079 h 3248859"/>
              <a:gd name="connsiteX67" fmla="*/ 6577040 w 8386790"/>
              <a:gd name="connsiteY67" fmla="*/ 2398879 h 3248859"/>
              <a:gd name="connsiteX68" fmla="*/ 6462740 w 8386790"/>
              <a:gd name="connsiteY68" fmla="*/ 2284579 h 3248859"/>
              <a:gd name="connsiteX69" fmla="*/ 6310340 w 8386790"/>
              <a:gd name="connsiteY69" fmla="*/ 2227429 h 3248859"/>
              <a:gd name="connsiteX70" fmla="*/ 6196040 w 8386790"/>
              <a:gd name="connsiteY70" fmla="*/ 2189329 h 3248859"/>
              <a:gd name="connsiteX71" fmla="*/ 6138890 w 8386790"/>
              <a:gd name="connsiteY71" fmla="*/ 2170279 h 3248859"/>
              <a:gd name="connsiteX72" fmla="*/ 6062690 w 8386790"/>
              <a:gd name="connsiteY72" fmla="*/ 2151229 h 3248859"/>
              <a:gd name="connsiteX73" fmla="*/ 5986490 w 8386790"/>
              <a:gd name="connsiteY73" fmla="*/ 2113129 h 3248859"/>
              <a:gd name="connsiteX74" fmla="*/ 5853140 w 8386790"/>
              <a:gd name="connsiteY74" fmla="*/ 2075029 h 3248859"/>
              <a:gd name="connsiteX75" fmla="*/ 5795990 w 8386790"/>
              <a:gd name="connsiteY75" fmla="*/ 2036929 h 3248859"/>
              <a:gd name="connsiteX76" fmla="*/ 5681690 w 8386790"/>
              <a:gd name="connsiteY76" fmla="*/ 1998829 h 3248859"/>
              <a:gd name="connsiteX77" fmla="*/ 5491190 w 8386790"/>
              <a:gd name="connsiteY77" fmla="*/ 1903579 h 3248859"/>
              <a:gd name="connsiteX78" fmla="*/ 5434040 w 8386790"/>
              <a:gd name="connsiteY78" fmla="*/ 1865479 h 3248859"/>
              <a:gd name="connsiteX79" fmla="*/ 5300690 w 8386790"/>
              <a:gd name="connsiteY79" fmla="*/ 1827379 h 3248859"/>
              <a:gd name="connsiteX80" fmla="*/ 5205440 w 8386790"/>
              <a:gd name="connsiteY80" fmla="*/ 1732129 h 3248859"/>
              <a:gd name="connsiteX81" fmla="*/ 5148290 w 8386790"/>
              <a:gd name="connsiteY81" fmla="*/ 1694029 h 3248859"/>
              <a:gd name="connsiteX82" fmla="*/ 4995890 w 8386790"/>
              <a:gd name="connsiteY82" fmla="*/ 1617829 h 3248859"/>
              <a:gd name="connsiteX83" fmla="*/ 4938740 w 8386790"/>
              <a:gd name="connsiteY83" fmla="*/ 1560679 h 3248859"/>
              <a:gd name="connsiteX84" fmla="*/ 4862540 w 8386790"/>
              <a:gd name="connsiteY84" fmla="*/ 1522579 h 3248859"/>
              <a:gd name="connsiteX85" fmla="*/ 4805390 w 8386790"/>
              <a:gd name="connsiteY85" fmla="*/ 1484479 h 3248859"/>
              <a:gd name="connsiteX86" fmla="*/ 4767290 w 8386790"/>
              <a:gd name="connsiteY86" fmla="*/ 1427329 h 3248859"/>
              <a:gd name="connsiteX87" fmla="*/ 4557740 w 8386790"/>
              <a:gd name="connsiteY87" fmla="*/ 1313029 h 3248859"/>
              <a:gd name="connsiteX88" fmla="*/ 4443440 w 8386790"/>
              <a:gd name="connsiteY88" fmla="*/ 1274929 h 3248859"/>
              <a:gd name="connsiteX89" fmla="*/ 4367240 w 8386790"/>
              <a:gd name="connsiteY89" fmla="*/ 1236829 h 3248859"/>
              <a:gd name="connsiteX90" fmla="*/ 4233890 w 8386790"/>
              <a:gd name="connsiteY90" fmla="*/ 1198729 h 3248859"/>
              <a:gd name="connsiteX91" fmla="*/ 4176740 w 8386790"/>
              <a:gd name="connsiteY91" fmla="*/ 1160629 h 3248859"/>
              <a:gd name="connsiteX92" fmla="*/ 4119590 w 8386790"/>
              <a:gd name="connsiteY92" fmla="*/ 1103479 h 3248859"/>
              <a:gd name="connsiteX93" fmla="*/ 4024340 w 8386790"/>
              <a:gd name="connsiteY93" fmla="*/ 1084429 h 3248859"/>
              <a:gd name="connsiteX94" fmla="*/ 3967190 w 8386790"/>
              <a:gd name="connsiteY94" fmla="*/ 1065379 h 3248859"/>
              <a:gd name="connsiteX95" fmla="*/ 3852890 w 8386790"/>
              <a:gd name="connsiteY95" fmla="*/ 1008229 h 3248859"/>
              <a:gd name="connsiteX96" fmla="*/ 3795740 w 8386790"/>
              <a:gd name="connsiteY96" fmla="*/ 951079 h 3248859"/>
              <a:gd name="connsiteX97" fmla="*/ 3681440 w 8386790"/>
              <a:gd name="connsiteY97" fmla="*/ 874879 h 3248859"/>
              <a:gd name="connsiteX98" fmla="*/ 3624290 w 8386790"/>
              <a:gd name="connsiteY98" fmla="*/ 836779 h 3248859"/>
              <a:gd name="connsiteX99" fmla="*/ 3567140 w 8386790"/>
              <a:gd name="connsiteY99" fmla="*/ 798679 h 3248859"/>
              <a:gd name="connsiteX100" fmla="*/ 3376640 w 8386790"/>
              <a:gd name="connsiteY100" fmla="*/ 760579 h 3248859"/>
              <a:gd name="connsiteX101" fmla="*/ 3319490 w 8386790"/>
              <a:gd name="connsiteY101" fmla="*/ 722479 h 3248859"/>
              <a:gd name="connsiteX102" fmla="*/ 3224240 w 8386790"/>
              <a:gd name="connsiteY102" fmla="*/ 627229 h 3248859"/>
              <a:gd name="connsiteX103" fmla="*/ 3186140 w 8386790"/>
              <a:gd name="connsiteY103" fmla="*/ 570079 h 3248859"/>
              <a:gd name="connsiteX104" fmla="*/ 3052790 w 8386790"/>
              <a:gd name="connsiteY104" fmla="*/ 455779 h 3248859"/>
              <a:gd name="connsiteX105" fmla="*/ 2938490 w 8386790"/>
              <a:gd name="connsiteY105" fmla="*/ 417679 h 3248859"/>
              <a:gd name="connsiteX106" fmla="*/ 2881340 w 8386790"/>
              <a:gd name="connsiteY106" fmla="*/ 398629 h 3248859"/>
              <a:gd name="connsiteX107" fmla="*/ 2824190 w 8386790"/>
              <a:gd name="connsiteY107" fmla="*/ 360529 h 3248859"/>
              <a:gd name="connsiteX108" fmla="*/ 2786090 w 8386790"/>
              <a:gd name="connsiteY108" fmla="*/ 303379 h 3248859"/>
              <a:gd name="connsiteX109" fmla="*/ 2547955 w 8386790"/>
              <a:gd name="connsiteY109" fmla="*/ 279562 h 3248859"/>
              <a:gd name="connsiteX110" fmla="*/ 2333641 w 8386790"/>
              <a:gd name="connsiteY110" fmla="*/ 279562 h 3248859"/>
              <a:gd name="connsiteX111" fmla="*/ 1905013 w 8386790"/>
              <a:gd name="connsiteY111" fmla="*/ 351000 h 3248859"/>
              <a:gd name="connsiteX112" fmla="*/ 119063 w 8386790"/>
              <a:gd name="connsiteY112" fmla="*/ 279562 h 3248859"/>
              <a:gd name="connsiteX113" fmla="*/ 1404947 w 8386790"/>
              <a:gd name="connsiteY113" fmla="*/ 279562 h 3248859"/>
              <a:gd name="connsiteX114" fmla="*/ 833443 w 8386790"/>
              <a:gd name="connsiteY114" fmla="*/ 351000 h 3248859"/>
              <a:gd name="connsiteX115" fmla="*/ 47625 w 8386790"/>
              <a:gd name="connsiteY115" fmla="*/ 136686 h 3248859"/>
              <a:gd name="connsiteX0" fmla="*/ 47625 w 8386790"/>
              <a:gd name="connsiteY0" fmla="*/ 89067 h 3201240"/>
              <a:gd name="connsiteX1" fmla="*/ 2333641 w 8386790"/>
              <a:gd name="connsiteY1" fmla="*/ 89067 h 3201240"/>
              <a:gd name="connsiteX2" fmla="*/ 2547955 w 8386790"/>
              <a:gd name="connsiteY2" fmla="*/ 17629 h 3201240"/>
              <a:gd name="connsiteX3" fmla="*/ 2709890 w 8386790"/>
              <a:gd name="connsiteY3" fmla="*/ 27160 h 3201240"/>
              <a:gd name="connsiteX4" fmla="*/ 2767040 w 8386790"/>
              <a:gd name="connsiteY4" fmla="*/ 46210 h 3201240"/>
              <a:gd name="connsiteX5" fmla="*/ 2938490 w 8386790"/>
              <a:gd name="connsiteY5" fmla="*/ 160510 h 3201240"/>
              <a:gd name="connsiteX6" fmla="*/ 2995640 w 8386790"/>
              <a:gd name="connsiteY6" fmla="*/ 198610 h 3201240"/>
              <a:gd name="connsiteX7" fmla="*/ 3052790 w 8386790"/>
              <a:gd name="connsiteY7" fmla="*/ 236710 h 3201240"/>
              <a:gd name="connsiteX8" fmla="*/ 3071840 w 8386790"/>
              <a:gd name="connsiteY8" fmla="*/ 293860 h 3201240"/>
              <a:gd name="connsiteX9" fmla="*/ 3300440 w 8386790"/>
              <a:gd name="connsiteY9" fmla="*/ 389110 h 3201240"/>
              <a:gd name="connsiteX10" fmla="*/ 3452840 w 8386790"/>
              <a:gd name="connsiteY10" fmla="*/ 408160 h 3201240"/>
              <a:gd name="connsiteX11" fmla="*/ 3643340 w 8386790"/>
              <a:gd name="connsiteY11" fmla="*/ 522460 h 3201240"/>
              <a:gd name="connsiteX12" fmla="*/ 3700490 w 8386790"/>
              <a:gd name="connsiteY12" fmla="*/ 560560 h 3201240"/>
              <a:gd name="connsiteX13" fmla="*/ 3757640 w 8386790"/>
              <a:gd name="connsiteY13" fmla="*/ 598660 h 3201240"/>
              <a:gd name="connsiteX14" fmla="*/ 3929090 w 8386790"/>
              <a:gd name="connsiteY14" fmla="*/ 636760 h 3201240"/>
              <a:gd name="connsiteX15" fmla="*/ 4043390 w 8386790"/>
              <a:gd name="connsiteY15" fmla="*/ 712960 h 3201240"/>
              <a:gd name="connsiteX16" fmla="*/ 4100540 w 8386790"/>
              <a:gd name="connsiteY16" fmla="*/ 770110 h 3201240"/>
              <a:gd name="connsiteX17" fmla="*/ 4157690 w 8386790"/>
              <a:gd name="connsiteY17" fmla="*/ 789160 h 3201240"/>
              <a:gd name="connsiteX18" fmla="*/ 4271990 w 8386790"/>
              <a:gd name="connsiteY18" fmla="*/ 865360 h 3201240"/>
              <a:gd name="connsiteX19" fmla="*/ 4462490 w 8386790"/>
              <a:gd name="connsiteY19" fmla="*/ 922510 h 3201240"/>
              <a:gd name="connsiteX20" fmla="*/ 4519640 w 8386790"/>
              <a:gd name="connsiteY20" fmla="*/ 960610 h 3201240"/>
              <a:gd name="connsiteX21" fmla="*/ 4595840 w 8386790"/>
              <a:gd name="connsiteY21" fmla="*/ 979660 h 3201240"/>
              <a:gd name="connsiteX22" fmla="*/ 4824440 w 8386790"/>
              <a:gd name="connsiteY22" fmla="*/ 1017760 h 3201240"/>
              <a:gd name="connsiteX23" fmla="*/ 4881590 w 8386790"/>
              <a:gd name="connsiteY23" fmla="*/ 1055860 h 3201240"/>
              <a:gd name="connsiteX24" fmla="*/ 4938740 w 8386790"/>
              <a:gd name="connsiteY24" fmla="*/ 1074910 h 3201240"/>
              <a:gd name="connsiteX25" fmla="*/ 4957790 w 8386790"/>
              <a:gd name="connsiteY25" fmla="*/ 1170160 h 3201240"/>
              <a:gd name="connsiteX26" fmla="*/ 5033990 w 8386790"/>
              <a:gd name="connsiteY26" fmla="*/ 1265410 h 3201240"/>
              <a:gd name="connsiteX27" fmla="*/ 5319740 w 8386790"/>
              <a:gd name="connsiteY27" fmla="*/ 1284460 h 3201240"/>
              <a:gd name="connsiteX28" fmla="*/ 5510240 w 8386790"/>
              <a:gd name="connsiteY28" fmla="*/ 1303510 h 3201240"/>
              <a:gd name="connsiteX29" fmla="*/ 5624540 w 8386790"/>
              <a:gd name="connsiteY29" fmla="*/ 1341610 h 3201240"/>
              <a:gd name="connsiteX30" fmla="*/ 5757890 w 8386790"/>
              <a:gd name="connsiteY30" fmla="*/ 1398760 h 3201240"/>
              <a:gd name="connsiteX31" fmla="*/ 5795990 w 8386790"/>
              <a:gd name="connsiteY31" fmla="*/ 1455910 h 3201240"/>
              <a:gd name="connsiteX32" fmla="*/ 6005540 w 8386790"/>
              <a:gd name="connsiteY32" fmla="*/ 1551160 h 3201240"/>
              <a:gd name="connsiteX33" fmla="*/ 6062690 w 8386790"/>
              <a:gd name="connsiteY33" fmla="*/ 1570210 h 3201240"/>
              <a:gd name="connsiteX34" fmla="*/ 6386540 w 8386790"/>
              <a:gd name="connsiteY34" fmla="*/ 1627360 h 3201240"/>
              <a:gd name="connsiteX35" fmla="*/ 6443690 w 8386790"/>
              <a:gd name="connsiteY35" fmla="*/ 1646410 h 3201240"/>
              <a:gd name="connsiteX36" fmla="*/ 6500840 w 8386790"/>
              <a:gd name="connsiteY36" fmla="*/ 1684510 h 3201240"/>
              <a:gd name="connsiteX37" fmla="*/ 6634190 w 8386790"/>
              <a:gd name="connsiteY37" fmla="*/ 1703560 h 3201240"/>
              <a:gd name="connsiteX38" fmla="*/ 6691340 w 8386790"/>
              <a:gd name="connsiteY38" fmla="*/ 1722610 h 3201240"/>
              <a:gd name="connsiteX39" fmla="*/ 6748490 w 8386790"/>
              <a:gd name="connsiteY39" fmla="*/ 1760710 h 3201240"/>
              <a:gd name="connsiteX40" fmla="*/ 7262840 w 8386790"/>
              <a:gd name="connsiteY40" fmla="*/ 1779760 h 3201240"/>
              <a:gd name="connsiteX41" fmla="*/ 7453340 w 8386790"/>
              <a:gd name="connsiteY41" fmla="*/ 1817860 h 3201240"/>
              <a:gd name="connsiteX42" fmla="*/ 7510490 w 8386790"/>
              <a:gd name="connsiteY42" fmla="*/ 1836910 h 3201240"/>
              <a:gd name="connsiteX43" fmla="*/ 7872440 w 8386790"/>
              <a:gd name="connsiteY43" fmla="*/ 1875010 h 3201240"/>
              <a:gd name="connsiteX44" fmla="*/ 8215340 w 8386790"/>
              <a:gd name="connsiteY44" fmla="*/ 1913110 h 3201240"/>
              <a:gd name="connsiteX45" fmla="*/ 8272490 w 8386790"/>
              <a:gd name="connsiteY45" fmla="*/ 1932160 h 3201240"/>
              <a:gd name="connsiteX46" fmla="*/ 8291540 w 8386790"/>
              <a:gd name="connsiteY46" fmla="*/ 1989310 h 3201240"/>
              <a:gd name="connsiteX47" fmla="*/ 8310590 w 8386790"/>
              <a:gd name="connsiteY47" fmla="*/ 2294110 h 3201240"/>
              <a:gd name="connsiteX48" fmla="*/ 8367740 w 8386790"/>
              <a:gd name="connsiteY48" fmla="*/ 2408410 h 3201240"/>
              <a:gd name="connsiteX49" fmla="*/ 8386790 w 8386790"/>
              <a:gd name="connsiteY49" fmla="*/ 2465560 h 3201240"/>
              <a:gd name="connsiteX50" fmla="*/ 8367740 w 8386790"/>
              <a:gd name="connsiteY50" fmla="*/ 3094210 h 3201240"/>
              <a:gd name="connsiteX51" fmla="*/ 8329640 w 8386790"/>
              <a:gd name="connsiteY51" fmla="*/ 3189460 h 3201240"/>
              <a:gd name="connsiteX52" fmla="*/ 8272490 w 8386790"/>
              <a:gd name="connsiteY52" fmla="*/ 3151360 h 3201240"/>
              <a:gd name="connsiteX53" fmla="*/ 8215340 w 8386790"/>
              <a:gd name="connsiteY53" fmla="*/ 3094210 h 3201240"/>
              <a:gd name="connsiteX54" fmla="*/ 8043890 w 8386790"/>
              <a:gd name="connsiteY54" fmla="*/ 2979910 h 3201240"/>
              <a:gd name="connsiteX55" fmla="*/ 7986740 w 8386790"/>
              <a:gd name="connsiteY55" fmla="*/ 2941810 h 3201240"/>
              <a:gd name="connsiteX56" fmla="*/ 7910540 w 8386790"/>
              <a:gd name="connsiteY56" fmla="*/ 2922760 h 3201240"/>
              <a:gd name="connsiteX57" fmla="*/ 7720040 w 8386790"/>
              <a:gd name="connsiteY57" fmla="*/ 2865610 h 3201240"/>
              <a:gd name="connsiteX58" fmla="*/ 7662890 w 8386790"/>
              <a:gd name="connsiteY58" fmla="*/ 2846560 h 3201240"/>
              <a:gd name="connsiteX59" fmla="*/ 7491440 w 8386790"/>
              <a:gd name="connsiteY59" fmla="*/ 2827510 h 3201240"/>
              <a:gd name="connsiteX60" fmla="*/ 7434290 w 8386790"/>
              <a:gd name="connsiteY60" fmla="*/ 2808460 h 3201240"/>
              <a:gd name="connsiteX61" fmla="*/ 7339040 w 8386790"/>
              <a:gd name="connsiteY61" fmla="*/ 2694160 h 3201240"/>
              <a:gd name="connsiteX62" fmla="*/ 7224740 w 8386790"/>
              <a:gd name="connsiteY62" fmla="*/ 2617960 h 3201240"/>
              <a:gd name="connsiteX63" fmla="*/ 7091390 w 8386790"/>
              <a:gd name="connsiteY63" fmla="*/ 2560810 h 3201240"/>
              <a:gd name="connsiteX64" fmla="*/ 7034240 w 8386790"/>
              <a:gd name="connsiteY64" fmla="*/ 2541760 h 3201240"/>
              <a:gd name="connsiteX65" fmla="*/ 6862790 w 8386790"/>
              <a:gd name="connsiteY65" fmla="*/ 2503660 h 3201240"/>
              <a:gd name="connsiteX66" fmla="*/ 6748490 w 8386790"/>
              <a:gd name="connsiteY66" fmla="*/ 2427460 h 3201240"/>
              <a:gd name="connsiteX67" fmla="*/ 6577040 w 8386790"/>
              <a:gd name="connsiteY67" fmla="*/ 2351260 h 3201240"/>
              <a:gd name="connsiteX68" fmla="*/ 6462740 w 8386790"/>
              <a:gd name="connsiteY68" fmla="*/ 2236960 h 3201240"/>
              <a:gd name="connsiteX69" fmla="*/ 6310340 w 8386790"/>
              <a:gd name="connsiteY69" fmla="*/ 2179810 h 3201240"/>
              <a:gd name="connsiteX70" fmla="*/ 6196040 w 8386790"/>
              <a:gd name="connsiteY70" fmla="*/ 2141710 h 3201240"/>
              <a:gd name="connsiteX71" fmla="*/ 6138890 w 8386790"/>
              <a:gd name="connsiteY71" fmla="*/ 2122660 h 3201240"/>
              <a:gd name="connsiteX72" fmla="*/ 6062690 w 8386790"/>
              <a:gd name="connsiteY72" fmla="*/ 2103610 h 3201240"/>
              <a:gd name="connsiteX73" fmla="*/ 5986490 w 8386790"/>
              <a:gd name="connsiteY73" fmla="*/ 2065510 h 3201240"/>
              <a:gd name="connsiteX74" fmla="*/ 5853140 w 8386790"/>
              <a:gd name="connsiteY74" fmla="*/ 2027410 h 3201240"/>
              <a:gd name="connsiteX75" fmla="*/ 5795990 w 8386790"/>
              <a:gd name="connsiteY75" fmla="*/ 1989310 h 3201240"/>
              <a:gd name="connsiteX76" fmla="*/ 5681690 w 8386790"/>
              <a:gd name="connsiteY76" fmla="*/ 1951210 h 3201240"/>
              <a:gd name="connsiteX77" fmla="*/ 5491190 w 8386790"/>
              <a:gd name="connsiteY77" fmla="*/ 1855960 h 3201240"/>
              <a:gd name="connsiteX78" fmla="*/ 5434040 w 8386790"/>
              <a:gd name="connsiteY78" fmla="*/ 1817860 h 3201240"/>
              <a:gd name="connsiteX79" fmla="*/ 5300690 w 8386790"/>
              <a:gd name="connsiteY79" fmla="*/ 1779760 h 3201240"/>
              <a:gd name="connsiteX80" fmla="*/ 5205440 w 8386790"/>
              <a:gd name="connsiteY80" fmla="*/ 1684510 h 3201240"/>
              <a:gd name="connsiteX81" fmla="*/ 5148290 w 8386790"/>
              <a:gd name="connsiteY81" fmla="*/ 1646410 h 3201240"/>
              <a:gd name="connsiteX82" fmla="*/ 4995890 w 8386790"/>
              <a:gd name="connsiteY82" fmla="*/ 1570210 h 3201240"/>
              <a:gd name="connsiteX83" fmla="*/ 4938740 w 8386790"/>
              <a:gd name="connsiteY83" fmla="*/ 1513060 h 3201240"/>
              <a:gd name="connsiteX84" fmla="*/ 4862540 w 8386790"/>
              <a:gd name="connsiteY84" fmla="*/ 1474960 h 3201240"/>
              <a:gd name="connsiteX85" fmla="*/ 4805390 w 8386790"/>
              <a:gd name="connsiteY85" fmla="*/ 1436860 h 3201240"/>
              <a:gd name="connsiteX86" fmla="*/ 4767290 w 8386790"/>
              <a:gd name="connsiteY86" fmla="*/ 1379710 h 3201240"/>
              <a:gd name="connsiteX87" fmla="*/ 4557740 w 8386790"/>
              <a:gd name="connsiteY87" fmla="*/ 1265410 h 3201240"/>
              <a:gd name="connsiteX88" fmla="*/ 4443440 w 8386790"/>
              <a:gd name="connsiteY88" fmla="*/ 1227310 h 3201240"/>
              <a:gd name="connsiteX89" fmla="*/ 4367240 w 8386790"/>
              <a:gd name="connsiteY89" fmla="*/ 1189210 h 3201240"/>
              <a:gd name="connsiteX90" fmla="*/ 4233890 w 8386790"/>
              <a:gd name="connsiteY90" fmla="*/ 1151110 h 3201240"/>
              <a:gd name="connsiteX91" fmla="*/ 4176740 w 8386790"/>
              <a:gd name="connsiteY91" fmla="*/ 1113010 h 3201240"/>
              <a:gd name="connsiteX92" fmla="*/ 4119590 w 8386790"/>
              <a:gd name="connsiteY92" fmla="*/ 1055860 h 3201240"/>
              <a:gd name="connsiteX93" fmla="*/ 4024340 w 8386790"/>
              <a:gd name="connsiteY93" fmla="*/ 1036810 h 3201240"/>
              <a:gd name="connsiteX94" fmla="*/ 3967190 w 8386790"/>
              <a:gd name="connsiteY94" fmla="*/ 1017760 h 3201240"/>
              <a:gd name="connsiteX95" fmla="*/ 3852890 w 8386790"/>
              <a:gd name="connsiteY95" fmla="*/ 960610 h 3201240"/>
              <a:gd name="connsiteX96" fmla="*/ 3795740 w 8386790"/>
              <a:gd name="connsiteY96" fmla="*/ 903460 h 3201240"/>
              <a:gd name="connsiteX97" fmla="*/ 3681440 w 8386790"/>
              <a:gd name="connsiteY97" fmla="*/ 827260 h 3201240"/>
              <a:gd name="connsiteX98" fmla="*/ 3624290 w 8386790"/>
              <a:gd name="connsiteY98" fmla="*/ 789160 h 3201240"/>
              <a:gd name="connsiteX99" fmla="*/ 3567140 w 8386790"/>
              <a:gd name="connsiteY99" fmla="*/ 751060 h 3201240"/>
              <a:gd name="connsiteX100" fmla="*/ 3376640 w 8386790"/>
              <a:gd name="connsiteY100" fmla="*/ 712960 h 3201240"/>
              <a:gd name="connsiteX101" fmla="*/ 3319490 w 8386790"/>
              <a:gd name="connsiteY101" fmla="*/ 674860 h 3201240"/>
              <a:gd name="connsiteX102" fmla="*/ 3224240 w 8386790"/>
              <a:gd name="connsiteY102" fmla="*/ 579610 h 3201240"/>
              <a:gd name="connsiteX103" fmla="*/ 3186140 w 8386790"/>
              <a:gd name="connsiteY103" fmla="*/ 522460 h 3201240"/>
              <a:gd name="connsiteX104" fmla="*/ 3052790 w 8386790"/>
              <a:gd name="connsiteY104" fmla="*/ 408160 h 3201240"/>
              <a:gd name="connsiteX105" fmla="*/ 2938490 w 8386790"/>
              <a:gd name="connsiteY105" fmla="*/ 370060 h 3201240"/>
              <a:gd name="connsiteX106" fmla="*/ 2881340 w 8386790"/>
              <a:gd name="connsiteY106" fmla="*/ 351010 h 3201240"/>
              <a:gd name="connsiteX107" fmla="*/ 2824190 w 8386790"/>
              <a:gd name="connsiteY107" fmla="*/ 312910 h 3201240"/>
              <a:gd name="connsiteX108" fmla="*/ 2786090 w 8386790"/>
              <a:gd name="connsiteY108" fmla="*/ 255760 h 3201240"/>
              <a:gd name="connsiteX109" fmla="*/ 2547955 w 8386790"/>
              <a:gd name="connsiteY109" fmla="*/ 231943 h 3201240"/>
              <a:gd name="connsiteX110" fmla="*/ 2333641 w 8386790"/>
              <a:gd name="connsiteY110" fmla="*/ 231943 h 3201240"/>
              <a:gd name="connsiteX111" fmla="*/ 1905013 w 8386790"/>
              <a:gd name="connsiteY111" fmla="*/ 303381 h 3201240"/>
              <a:gd name="connsiteX112" fmla="*/ 119063 w 8386790"/>
              <a:gd name="connsiteY112" fmla="*/ 231943 h 3201240"/>
              <a:gd name="connsiteX113" fmla="*/ 1404947 w 8386790"/>
              <a:gd name="connsiteY113" fmla="*/ 231943 h 3201240"/>
              <a:gd name="connsiteX114" fmla="*/ 833443 w 8386790"/>
              <a:gd name="connsiteY114" fmla="*/ 303381 h 3201240"/>
              <a:gd name="connsiteX115" fmla="*/ 47625 w 8386790"/>
              <a:gd name="connsiteY115" fmla="*/ 89067 h 3201240"/>
              <a:gd name="connsiteX0" fmla="*/ 47625 w 8386790"/>
              <a:gd name="connsiteY0" fmla="*/ 89067 h 3201240"/>
              <a:gd name="connsiteX1" fmla="*/ 2333641 w 8386790"/>
              <a:gd name="connsiteY1" fmla="*/ 89067 h 3201240"/>
              <a:gd name="connsiteX2" fmla="*/ 2547955 w 8386790"/>
              <a:gd name="connsiteY2" fmla="*/ 17629 h 3201240"/>
              <a:gd name="connsiteX3" fmla="*/ 2709890 w 8386790"/>
              <a:gd name="connsiteY3" fmla="*/ 27160 h 3201240"/>
              <a:gd name="connsiteX4" fmla="*/ 2767040 w 8386790"/>
              <a:gd name="connsiteY4" fmla="*/ 46210 h 3201240"/>
              <a:gd name="connsiteX5" fmla="*/ 2938490 w 8386790"/>
              <a:gd name="connsiteY5" fmla="*/ 160510 h 3201240"/>
              <a:gd name="connsiteX6" fmla="*/ 2995640 w 8386790"/>
              <a:gd name="connsiteY6" fmla="*/ 198610 h 3201240"/>
              <a:gd name="connsiteX7" fmla="*/ 3052790 w 8386790"/>
              <a:gd name="connsiteY7" fmla="*/ 236710 h 3201240"/>
              <a:gd name="connsiteX8" fmla="*/ 3071840 w 8386790"/>
              <a:gd name="connsiteY8" fmla="*/ 293860 h 3201240"/>
              <a:gd name="connsiteX9" fmla="*/ 3300440 w 8386790"/>
              <a:gd name="connsiteY9" fmla="*/ 389110 h 3201240"/>
              <a:gd name="connsiteX10" fmla="*/ 3452840 w 8386790"/>
              <a:gd name="connsiteY10" fmla="*/ 408160 h 3201240"/>
              <a:gd name="connsiteX11" fmla="*/ 3643340 w 8386790"/>
              <a:gd name="connsiteY11" fmla="*/ 522460 h 3201240"/>
              <a:gd name="connsiteX12" fmla="*/ 3700490 w 8386790"/>
              <a:gd name="connsiteY12" fmla="*/ 560560 h 3201240"/>
              <a:gd name="connsiteX13" fmla="*/ 3757640 w 8386790"/>
              <a:gd name="connsiteY13" fmla="*/ 598660 h 3201240"/>
              <a:gd name="connsiteX14" fmla="*/ 3929090 w 8386790"/>
              <a:gd name="connsiteY14" fmla="*/ 636760 h 3201240"/>
              <a:gd name="connsiteX15" fmla="*/ 4043390 w 8386790"/>
              <a:gd name="connsiteY15" fmla="*/ 712960 h 3201240"/>
              <a:gd name="connsiteX16" fmla="*/ 4100540 w 8386790"/>
              <a:gd name="connsiteY16" fmla="*/ 770110 h 3201240"/>
              <a:gd name="connsiteX17" fmla="*/ 4157690 w 8386790"/>
              <a:gd name="connsiteY17" fmla="*/ 789160 h 3201240"/>
              <a:gd name="connsiteX18" fmla="*/ 4271990 w 8386790"/>
              <a:gd name="connsiteY18" fmla="*/ 865360 h 3201240"/>
              <a:gd name="connsiteX19" fmla="*/ 4462490 w 8386790"/>
              <a:gd name="connsiteY19" fmla="*/ 922510 h 3201240"/>
              <a:gd name="connsiteX20" fmla="*/ 4519640 w 8386790"/>
              <a:gd name="connsiteY20" fmla="*/ 960610 h 3201240"/>
              <a:gd name="connsiteX21" fmla="*/ 4595840 w 8386790"/>
              <a:gd name="connsiteY21" fmla="*/ 979660 h 3201240"/>
              <a:gd name="connsiteX22" fmla="*/ 4824440 w 8386790"/>
              <a:gd name="connsiteY22" fmla="*/ 1017760 h 3201240"/>
              <a:gd name="connsiteX23" fmla="*/ 4881590 w 8386790"/>
              <a:gd name="connsiteY23" fmla="*/ 1055860 h 3201240"/>
              <a:gd name="connsiteX24" fmla="*/ 4938740 w 8386790"/>
              <a:gd name="connsiteY24" fmla="*/ 1074910 h 3201240"/>
              <a:gd name="connsiteX25" fmla="*/ 4957790 w 8386790"/>
              <a:gd name="connsiteY25" fmla="*/ 1170160 h 3201240"/>
              <a:gd name="connsiteX26" fmla="*/ 5033990 w 8386790"/>
              <a:gd name="connsiteY26" fmla="*/ 1265410 h 3201240"/>
              <a:gd name="connsiteX27" fmla="*/ 5319740 w 8386790"/>
              <a:gd name="connsiteY27" fmla="*/ 1284460 h 3201240"/>
              <a:gd name="connsiteX28" fmla="*/ 5510240 w 8386790"/>
              <a:gd name="connsiteY28" fmla="*/ 1303510 h 3201240"/>
              <a:gd name="connsiteX29" fmla="*/ 5624540 w 8386790"/>
              <a:gd name="connsiteY29" fmla="*/ 1341610 h 3201240"/>
              <a:gd name="connsiteX30" fmla="*/ 5757890 w 8386790"/>
              <a:gd name="connsiteY30" fmla="*/ 1398760 h 3201240"/>
              <a:gd name="connsiteX31" fmla="*/ 5795990 w 8386790"/>
              <a:gd name="connsiteY31" fmla="*/ 1455910 h 3201240"/>
              <a:gd name="connsiteX32" fmla="*/ 6005540 w 8386790"/>
              <a:gd name="connsiteY32" fmla="*/ 1551160 h 3201240"/>
              <a:gd name="connsiteX33" fmla="*/ 6062690 w 8386790"/>
              <a:gd name="connsiteY33" fmla="*/ 1570210 h 3201240"/>
              <a:gd name="connsiteX34" fmla="*/ 6386540 w 8386790"/>
              <a:gd name="connsiteY34" fmla="*/ 1627360 h 3201240"/>
              <a:gd name="connsiteX35" fmla="*/ 6443690 w 8386790"/>
              <a:gd name="connsiteY35" fmla="*/ 1646410 h 3201240"/>
              <a:gd name="connsiteX36" fmla="*/ 6500840 w 8386790"/>
              <a:gd name="connsiteY36" fmla="*/ 1684510 h 3201240"/>
              <a:gd name="connsiteX37" fmla="*/ 6634190 w 8386790"/>
              <a:gd name="connsiteY37" fmla="*/ 1703560 h 3201240"/>
              <a:gd name="connsiteX38" fmla="*/ 6691340 w 8386790"/>
              <a:gd name="connsiteY38" fmla="*/ 1722610 h 3201240"/>
              <a:gd name="connsiteX39" fmla="*/ 6748490 w 8386790"/>
              <a:gd name="connsiteY39" fmla="*/ 1760710 h 3201240"/>
              <a:gd name="connsiteX40" fmla="*/ 7262840 w 8386790"/>
              <a:gd name="connsiteY40" fmla="*/ 1779760 h 3201240"/>
              <a:gd name="connsiteX41" fmla="*/ 7453340 w 8386790"/>
              <a:gd name="connsiteY41" fmla="*/ 1817860 h 3201240"/>
              <a:gd name="connsiteX42" fmla="*/ 7510490 w 8386790"/>
              <a:gd name="connsiteY42" fmla="*/ 1836910 h 3201240"/>
              <a:gd name="connsiteX43" fmla="*/ 7872440 w 8386790"/>
              <a:gd name="connsiteY43" fmla="*/ 1875010 h 3201240"/>
              <a:gd name="connsiteX44" fmla="*/ 8215340 w 8386790"/>
              <a:gd name="connsiteY44" fmla="*/ 1913110 h 3201240"/>
              <a:gd name="connsiteX45" fmla="*/ 8272490 w 8386790"/>
              <a:gd name="connsiteY45" fmla="*/ 1932160 h 3201240"/>
              <a:gd name="connsiteX46" fmla="*/ 8291540 w 8386790"/>
              <a:gd name="connsiteY46" fmla="*/ 1989310 h 3201240"/>
              <a:gd name="connsiteX47" fmla="*/ 8310590 w 8386790"/>
              <a:gd name="connsiteY47" fmla="*/ 2294110 h 3201240"/>
              <a:gd name="connsiteX48" fmla="*/ 8367740 w 8386790"/>
              <a:gd name="connsiteY48" fmla="*/ 2408410 h 3201240"/>
              <a:gd name="connsiteX49" fmla="*/ 8386790 w 8386790"/>
              <a:gd name="connsiteY49" fmla="*/ 2465560 h 3201240"/>
              <a:gd name="connsiteX50" fmla="*/ 8367740 w 8386790"/>
              <a:gd name="connsiteY50" fmla="*/ 3094210 h 3201240"/>
              <a:gd name="connsiteX51" fmla="*/ 8329640 w 8386790"/>
              <a:gd name="connsiteY51" fmla="*/ 3189460 h 3201240"/>
              <a:gd name="connsiteX52" fmla="*/ 8272490 w 8386790"/>
              <a:gd name="connsiteY52" fmla="*/ 3151360 h 3201240"/>
              <a:gd name="connsiteX53" fmla="*/ 8215340 w 8386790"/>
              <a:gd name="connsiteY53" fmla="*/ 3094210 h 3201240"/>
              <a:gd name="connsiteX54" fmla="*/ 8043890 w 8386790"/>
              <a:gd name="connsiteY54" fmla="*/ 2979910 h 3201240"/>
              <a:gd name="connsiteX55" fmla="*/ 7986740 w 8386790"/>
              <a:gd name="connsiteY55" fmla="*/ 2941810 h 3201240"/>
              <a:gd name="connsiteX56" fmla="*/ 7910540 w 8386790"/>
              <a:gd name="connsiteY56" fmla="*/ 2922760 h 3201240"/>
              <a:gd name="connsiteX57" fmla="*/ 7720040 w 8386790"/>
              <a:gd name="connsiteY57" fmla="*/ 2865610 h 3201240"/>
              <a:gd name="connsiteX58" fmla="*/ 7662890 w 8386790"/>
              <a:gd name="connsiteY58" fmla="*/ 2846560 h 3201240"/>
              <a:gd name="connsiteX59" fmla="*/ 7491440 w 8386790"/>
              <a:gd name="connsiteY59" fmla="*/ 2827510 h 3201240"/>
              <a:gd name="connsiteX60" fmla="*/ 7434290 w 8386790"/>
              <a:gd name="connsiteY60" fmla="*/ 2808460 h 3201240"/>
              <a:gd name="connsiteX61" fmla="*/ 7339040 w 8386790"/>
              <a:gd name="connsiteY61" fmla="*/ 2694160 h 3201240"/>
              <a:gd name="connsiteX62" fmla="*/ 7224740 w 8386790"/>
              <a:gd name="connsiteY62" fmla="*/ 2617960 h 3201240"/>
              <a:gd name="connsiteX63" fmla="*/ 7091390 w 8386790"/>
              <a:gd name="connsiteY63" fmla="*/ 2560810 h 3201240"/>
              <a:gd name="connsiteX64" fmla="*/ 7034240 w 8386790"/>
              <a:gd name="connsiteY64" fmla="*/ 2541760 h 3201240"/>
              <a:gd name="connsiteX65" fmla="*/ 6862790 w 8386790"/>
              <a:gd name="connsiteY65" fmla="*/ 2503660 h 3201240"/>
              <a:gd name="connsiteX66" fmla="*/ 6748490 w 8386790"/>
              <a:gd name="connsiteY66" fmla="*/ 2427460 h 3201240"/>
              <a:gd name="connsiteX67" fmla="*/ 6577040 w 8386790"/>
              <a:gd name="connsiteY67" fmla="*/ 2351260 h 3201240"/>
              <a:gd name="connsiteX68" fmla="*/ 6462740 w 8386790"/>
              <a:gd name="connsiteY68" fmla="*/ 2236960 h 3201240"/>
              <a:gd name="connsiteX69" fmla="*/ 6310340 w 8386790"/>
              <a:gd name="connsiteY69" fmla="*/ 2179810 h 3201240"/>
              <a:gd name="connsiteX70" fmla="*/ 6196040 w 8386790"/>
              <a:gd name="connsiteY70" fmla="*/ 2141710 h 3201240"/>
              <a:gd name="connsiteX71" fmla="*/ 6138890 w 8386790"/>
              <a:gd name="connsiteY71" fmla="*/ 2122660 h 3201240"/>
              <a:gd name="connsiteX72" fmla="*/ 6062690 w 8386790"/>
              <a:gd name="connsiteY72" fmla="*/ 2103610 h 3201240"/>
              <a:gd name="connsiteX73" fmla="*/ 5986490 w 8386790"/>
              <a:gd name="connsiteY73" fmla="*/ 2065510 h 3201240"/>
              <a:gd name="connsiteX74" fmla="*/ 5853140 w 8386790"/>
              <a:gd name="connsiteY74" fmla="*/ 2027410 h 3201240"/>
              <a:gd name="connsiteX75" fmla="*/ 5795990 w 8386790"/>
              <a:gd name="connsiteY75" fmla="*/ 1989310 h 3201240"/>
              <a:gd name="connsiteX76" fmla="*/ 5681690 w 8386790"/>
              <a:gd name="connsiteY76" fmla="*/ 1951210 h 3201240"/>
              <a:gd name="connsiteX77" fmla="*/ 5491190 w 8386790"/>
              <a:gd name="connsiteY77" fmla="*/ 1855960 h 3201240"/>
              <a:gd name="connsiteX78" fmla="*/ 5434040 w 8386790"/>
              <a:gd name="connsiteY78" fmla="*/ 1817860 h 3201240"/>
              <a:gd name="connsiteX79" fmla="*/ 5300690 w 8386790"/>
              <a:gd name="connsiteY79" fmla="*/ 1779760 h 3201240"/>
              <a:gd name="connsiteX80" fmla="*/ 5205440 w 8386790"/>
              <a:gd name="connsiteY80" fmla="*/ 1684510 h 3201240"/>
              <a:gd name="connsiteX81" fmla="*/ 5148290 w 8386790"/>
              <a:gd name="connsiteY81" fmla="*/ 1646410 h 3201240"/>
              <a:gd name="connsiteX82" fmla="*/ 4995890 w 8386790"/>
              <a:gd name="connsiteY82" fmla="*/ 1570210 h 3201240"/>
              <a:gd name="connsiteX83" fmla="*/ 4938740 w 8386790"/>
              <a:gd name="connsiteY83" fmla="*/ 1513060 h 3201240"/>
              <a:gd name="connsiteX84" fmla="*/ 4862540 w 8386790"/>
              <a:gd name="connsiteY84" fmla="*/ 1474960 h 3201240"/>
              <a:gd name="connsiteX85" fmla="*/ 4805390 w 8386790"/>
              <a:gd name="connsiteY85" fmla="*/ 1436860 h 3201240"/>
              <a:gd name="connsiteX86" fmla="*/ 4767290 w 8386790"/>
              <a:gd name="connsiteY86" fmla="*/ 1379710 h 3201240"/>
              <a:gd name="connsiteX87" fmla="*/ 4557740 w 8386790"/>
              <a:gd name="connsiteY87" fmla="*/ 1265410 h 3201240"/>
              <a:gd name="connsiteX88" fmla="*/ 4443440 w 8386790"/>
              <a:gd name="connsiteY88" fmla="*/ 1227310 h 3201240"/>
              <a:gd name="connsiteX89" fmla="*/ 4367240 w 8386790"/>
              <a:gd name="connsiteY89" fmla="*/ 1189210 h 3201240"/>
              <a:gd name="connsiteX90" fmla="*/ 4233890 w 8386790"/>
              <a:gd name="connsiteY90" fmla="*/ 1151110 h 3201240"/>
              <a:gd name="connsiteX91" fmla="*/ 4176740 w 8386790"/>
              <a:gd name="connsiteY91" fmla="*/ 1113010 h 3201240"/>
              <a:gd name="connsiteX92" fmla="*/ 4119590 w 8386790"/>
              <a:gd name="connsiteY92" fmla="*/ 1055860 h 3201240"/>
              <a:gd name="connsiteX93" fmla="*/ 4024340 w 8386790"/>
              <a:gd name="connsiteY93" fmla="*/ 1036810 h 3201240"/>
              <a:gd name="connsiteX94" fmla="*/ 3967190 w 8386790"/>
              <a:gd name="connsiteY94" fmla="*/ 1017760 h 3201240"/>
              <a:gd name="connsiteX95" fmla="*/ 3852890 w 8386790"/>
              <a:gd name="connsiteY95" fmla="*/ 960610 h 3201240"/>
              <a:gd name="connsiteX96" fmla="*/ 3795740 w 8386790"/>
              <a:gd name="connsiteY96" fmla="*/ 903460 h 3201240"/>
              <a:gd name="connsiteX97" fmla="*/ 3681440 w 8386790"/>
              <a:gd name="connsiteY97" fmla="*/ 827260 h 3201240"/>
              <a:gd name="connsiteX98" fmla="*/ 3624290 w 8386790"/>
              <a:gd name="connsiteY98" fmla="*/ 789160 h 3201240"/>
              <a:gd name="connsiteX99" fmla="*/ 3567140 w 8386790"/>
              <a:gd name="connsiteY99" fmla="*/ 751060 h 3201240"/>
              <a:gd name="connsiteX100" fmla="*/ 3376640 w 8386790"/>
              <a:gd name="connsiteY100" fmla="*/ 712960 h 3201240"/>
              <a:gd name="connsiteX101" fmla="*/ 3319490 w 8386790"/>
              <a:gd name="connsiteY101" fmla="*/ 674860 h 3201240"/>
              <a:gd name="connsiteX102" fmla="*/ 3224240 w 8386790"/>
              <a:gd name="connsiteY102" fmla="*/ 579610 h 3201240"/>
              <a:gd name="connsiteX103" fmla="*/ 3186140 w 8386790"/>
              <a:gd name="connsiteY103" fmla="*/ 522460 h 3201240"/>
              <a:gd name="connsiteX104" fmla="*/ 3052790 w 8386790"/>
              <a:gd name="connsiteY104" fmla="*/ 408160 h 3201240"/>
              <a:gd name="connsiteX105" fmla="*/ 2938490 w 8386790"/>
              <a:gd name="connsiteY105" fmla="*/ 370060 h 3201240"/>
              <a:gd name="connsiteX106" fmla="*/ 2881340 w 8386790"/>
              <a:gd name="connsiteY106" fmla="*/ 351010 h 3201240"/>
              <a:gd name="connsiteX107" fmla="*/ 2824190 w 8386790"/>
              <a:gd name="connsiteY107" fmla="*/ 312910 h 3201240"/>
              <a:gd name="connsiteX108" fmla="*/ 2690831 w 8386790"/>
              <a:gd name="connsiteY108" fmla="*/ 446256 h 3201240"/>
              <a:gd name="connsiteX109" fmla="*/ 2547955 w 8386790"/>
              <a:gd name="connsiteY109" fmla="*/ 231943 h 3201240"/>
              <a:gd name="connsiteX110" fmla="*/ 2333641 w 8386790"/>
              <a:gd name="connsiteY110" fmla="*/ 231943 h 3201240"/>
              <a:gd name="connsiteX111" fmla="*/ 1905013 w 8386790"/>
              <a:gd name="connsiteY111" fmla="*/ 303381 h 3201240"/>
              <a:gd name="connsiteX112" fmla="*/ 119063 w 8386790"/>
              <a:gd name="connsiteY112" fmla="*/ 231943 h 3201240"/>
              <a:gd name="connsiteX113" fmla="*/ 1404947 w 8386790"/>
              <a:gd name="connsiteY113" fmla="*/ 231943 h 3201240"/>
              <a:gd name="connsiteX114" fmla="*/ 833443 w 8386790"/>
              <a:gd name="connsiteY114" fmla="*/ 303381 h 3201240"/>
              <a:gd name="connsiteX115" fmla="*/ 47625 w 8386790"/>
              <a:gd name="connsiteY115" fmla="*/ 89067 h 3201240"/>
              <a:gd name="connsiteX0" fmla="*/ 47625 w 8386790"/>
              <a:gd name="connsiteY0" fmla="*/ 89067 h 3201240"/>
              <a:gd name="connsiteX1" fmla="*/ 2333641 w 8386790"/>
              <a:gd name="connsiteY1" fmla="*/ 89067 h 3201240"/>
              <a:gd name="connsiteX2" fmla="*/ 2547955 w 8386790"/>
              <a:gd name="connsiteY2" fmla="*/ 17629 h 3201240"/>
              <a:gd name="connsiteX3" fmla="*/ 2709890 w 8386790"/>
              <a:gd name="connsiteY3" fmla="*/ 27160 h 3201240"/>
              <a:gd name="connsiteX4" fmla="*/ 2767040 w 8386790"/>
              <a:gd name="connsiteY4" fmla="*/ 46210 h 3201240"/>
              <a:gd name="connsiteX5" fmla="*/ 2938490 w 8386790"/>
              <a:gd name="connsiteY5" fmla="*/ 160510 h 3201240"/>
              <a:gd name="connsiteX6" fmla="*/ 2995640 w 8386790"/>
              <a:gd name="connsiteY6" fmla="*/ 198610 h 3201240"/>
              <a:gd name="connsiteX7" fmla="*/ 3052790 w 8386790"/>
              <a:gd name="connsiteY7" fmla="*/ 236710 h 3201240"/>
              <a:gd name="connsiteX8" fmla="*/ 3071840 w 8386790"/>
              <a:gd name="connsiteY8" fmla="*/ 293860 h 3201240"/>
              <a:gd name="connsiteX9" fmla="*/ 3300440 w 8386790"/>
              <a:gd name="connsiteY9" fmla="*/ 389110 h 3201240"/>
              <a:gd name="connsiteX10" fmla="*/ 3452840 w 8386790"/>
              <a:gd name="connsiteY10" fmla="*/ 408160 h 3201240"/>
              <a:gd name="connsiteX11" fmla="*/ 3643340 w 8386790"/>
              <a:gd name="connsiteY11" fmla="*/ 522460 h 3201240"/>
              <a:gd name="connsiteX12" fmla="*/ 3700490 w 8386790"/>
              <a:gd name="connsiteY12" fmla="*/ 560560 h 3201240"/>
              <a:gd name="connsiteX13" fmla="*/ 3757640 w 8386790"/>
              <a:gd name="connsiteY13" fmla="*/ 598660 h 3201240"/>
              <a:gd name="connsiteX14" fmla="*/ 3929090 w 8386790"/>
              <a:gd name="connsiteY14" fmla="*/ 636760 h 3201240"/>
              <a:gd name="connsiteX15" fmla="*/ 4043390 w 8386790"/>
              <a:gd name="connsiteY15" fmla="*/ 712960 h 3201240"/>
              <a:gd name="connsiteX16" fmla="*/ 4100540 w 8386790"/>
              <a:gd name="connsiteY16" fmla="*/ 770110 h 3201240"/>
              <a:gd name="connsiteX17" fmla="*/ 4157690 w 8386790"/>
              <a:gd name="connsiteY17" fmla="*/ 789160 h 3201240"/>
              <a:gd name="connsiteX18" fmla="*/ 4271990 w 8386790"/>
              <a:gd name="connsiteY18" fmla="*/ 865360 h 3201240"/>
              <a:gd name="connsiteX19" fmla="*/ 4462490 w 8386790"/>
              <a:gd name="connsiteY19" fmla="*/ 922510 h 3201240"/>
              <a:gd name="connsiteX20" fmla="*/ 4519640 w 8386790"/>
              <a:gd name="connsiteY20" fmla="*/ 960610 h 3201240"/>
              <a:gd name="connsiteX21" fmla="*/ 4595840 w 8386790"/>
              <a:gd name="connsiteY21" fmla="*/ 979660 h 3201240"/>
              <a:gd name="connsiteX22" fmla="*/ 4824440 w 8386790"/>
              <a:gd name="connsiteY22" fmla="*/ 1017760 h 3201240"/>
              <a:gd name="connsiteX23" fmla="*/ 4881590 w 8386790"/>
              <a:gd name="connsiteY23" fmla="*/ 1055860 h 3201240"/>
              <a:gd name="connsiteX24" fmla="*/ 4938740 w 8386790"/>
              <a:gd name="connsiteY24" fmla="*/ 1074910 h 3201240"/>
              <a:gd name="connsiteX25" fmla="*/ 4957790 w 8386790"/>
              <a:gd name="connsiteY25" fmla="*/ 1170160 h 3201240"/>
              <a:gd name="connsiteX26" fmla="*/ 5033990 w 8386790"/>
              <a:gd name="connsiteY26" fmla="*/ 1265410 h 3201240"/>
              <a:gd name="connsiteX27" fmla="*/ 5319740 w 8386790"/>
              <a:gd name="connsiteY27" fmla="*/ 1284460 h 3201240"/>
              <a:gd name="connsiteX28" fmla="*/ 5510240 w 8386790"/>
              <a:gd name="connsiteY28" fmla="*/ 1303510 h 3201240"/>
              <a:gd name="connsiteX29" fmla="*/ 5624540 w 8386790"/>
              <a:gd name="connsiteY29" fmla="*/ 1341610 h 3201240"/>
              <a:gd name="connsiteX30" fmla="*/ 5757890 w 8386790"/>
              <a:gd name="connsiteY30" fmla="*/ 1398760 h 3201240"/>
              <a:gd name="connsiteX31" fmla="*/ 5795990 w 8386790"/>
              <a:gd name="connsiteY31" fmla="*/ 1455910 h 3201240"/>
              <a:gd name="connsiteX32" fmla="*/ 6005540 w 8386790"/>
              <a:gd name="connsiteY32" fmla="*/ 1551160 h 3201240"/>
              <a:gd name="connsiteX33" fmla="*/ 6062690 w 8386790"/>
              <a:gd name="connsiteY33" fmla="*/ 1570210 h 3201240"/>
              <a:gd name="connsiteX34" fmla="*/ 6386540 w 8386790"/>
              <a:gd name="connsiteY34" fmla="*/ 1627360 h 3201240"/>
              <a:gd name="connsiteX35" fmla="*/ 6443690 w 8386790"/>
              <a:gd name="connsiteY35" fmla="*/ 1646410 h 3201240"/>
              <a:gd name="connsiteX36" fmla="*/ 6500840 w 8386790"/>
              <a:gd name="connsiteY36" fmla="*/ 1684510 h 3201240"/>
              <a:gd name="connsiteX37" fmla="*/ 6634190 w 8386790"/>
              <a:gd name="connsiteY37" fmla="*/ 1703560 h 3201240"/>
              <a:gd name="connsiteX38" fmla="*/ 6691340 w 8386790"/>
              <a:gd name="connsiteY38" fmla="*/ 1722610 h 3201240"/>
              <a:gd name="connsiteX39" fmla="*/ 6748490 w 8386790"/>
              <a:gd name="connsiteY39" fmla="*/ 1760710 h 3201240"/>
              <a:gd name="connsiteX40" fmla="*/ 7262840 w 8386790"/>
              <a:gd name="connsiteY40" fmla="*/ 1779760 h 3201240"/>
              <a:gd name="connsiteX41" fmla="*/ 7453340 w 8386790"/>
              <a:gd name="connsiteY41" fmla="*/ 1817860 h 3201240"/>
              <a:gd name="connsiteX42" fmla="*/ 7510490 w 8386790"/>
              <a:gd name="connsiteY42" fmla="*/ 1836910 h 3201240"/>
              <a:gd name="connsiteX43" fmla="*/ 7872440 w 8386790"/>
              <a:gd name="connsiteY43" fmla="*/ 1875010 h 3201240"/>
              <a:gd name="connsiteX44" fmla="*/ 8215340 w 8386790"/>
              <a:gd name="connsiteY44" fmla="*/ 1913110 h 3201240"/>
              <a:gd name="connsiteX45" fmla="*/ 8272490 w 8386790"/>
              <a:gd name="connsiteY45" fmla="*/ 1932160 h 3201240"/>
              <a:gd name="connsiteX46" fmla="*/ 8291540 w 8386790"/>
              <a:gd name="connsiteY46" fmla="*/ 1989310 h 3201240"/>
              <a:gd name="connsiteX47" fmla="*/ 8310590 w 8386790"/>
              <a:gd name="connsiteY47" fmla="*/ 2294110 h 3201240"/>
              <a:gd name="connsiteX48" fmla="*/ 8367740 w 8386790"/>
              <a:gd name="connsiteY48" fmla="*/ 2408410 h 3201240"/>
              <a:gd name="connsiteX49" fmla="*/ 8386790 w 8386790"/>
              <a:gd name="connsiteY49" fmla="*/ 2465560 h 3201240"/>
              <a:gd name="connsiteX50" fmla="*/ 8367740 w 8386790"/>
              <a:gd name="connsiteY50" fmla="*/ 3094210 h 3201240"/>
              <a:gd name="connsiteX51" fmla="*/ 8329640 w 8386790"/>
              <a:gd name="connsiteY51" fmla="*/ 3189460 h 3201240"/>
              <a:gd name="connsiteX52" fmla="*/ 8272490 w 8386790"/>
              <a:gd name="connsiteY52" fmla="*/ 3151360 h 3201240"/>
              <a:gd name="connsiteX53" fmla="*/ 8215340 w 8386790"/>
              <a:gd name="connsiteY53" fmla="*/ 3094210 h 3201240"/>
              <a:gd name="connsiteX54" fmla="*/ 8043890 w 8386790"/>
              <a:gd name="connsiteY54" fmla="*/ 2979910 h 3201240"/>
              <a:gd name="connsiteX55" fmla="*/ 7986740 w 8386790"/>
              <a:gd name="connsiteY55" fmla="*/ 2941810 h 3201240"/>
              <a:gd name="connsiteX56" fmla="*/ 7910540 w 8386790"/>
              <a:gd name="connsiteY56" fmla="*/ 2922760 h 3201240"/>
              <a:gd name="connsiteX57" fmla="*/ 7720040 w 8386790"/>
              <a:gd name="connsiteY57" fmla="*/ 2865610 h 3201240"/>
              <a:gd name="connsiteX58" fmla="*/ 7662890 w 8386790"/>
              <a:gd name="connsiteY58" fmla="*/ 2846560 h 3201240"/>
              <a:gd name="connsiteX59" fmla="*/ 7491440 w 8386790"/>
              <a:gd name="connsiteY59" fmla="*/ 2827510 h 3201240"/>
              <a:gd name="connsiteX60" fmla="*/ 7434290 w 8386790"/>
              <a:gd name="connsiteY60" fmla="*/ 2808460 h 3201240"/>
              <a:gd name="connsiteX61" fmla="*/ 7339040 w 8386790"/>
              <a:gd name="connsiteY61" fmla="*/ 2694160 h 3201240"/>
              <a:gd name="connsiteX62" fmla="*/ 7224740 w 8386790"/>
              <a:gd name="connsiteY62" fmla="*/ 2617960 h 3201240"/>
              <a:gd name="connsiteX63" fmla="*/ 7091390 w 8386790"/>
              <a:gd name="connsiteY63" fmla="*/ 2560810 h 3201240"/>
              <a:gd name="connsiteX64" fmla="*/ 7034240 w 8386790"/>
              <a:gd name="connsiteY64" fmla="*/ 2541760 h 3201240"/>
              <a:gd name="connsiteX65" fmla="*/ 6862790 w 8386790"/>
              <a:gd name="connsiteY65" fmla="*/ 2503660 h 3201240"/>
              <a:gd name="connsiteX66" fmla="*/ 6748490 w 8386790"/>
              <a:gd name="connsiteY66" fmla="*/ 2427460 h 3201240"/>
              <a:gd name="connsiteX67" fmla="*/ 6577040 w 8386790"/>
              <a:gd name="connsiteY67" fmla="*/ 2351260 h 3201240"/>
              <a:gd name="connsiteX68" fmla="*/ 6462740 w 8386790"/>
              <a:gd name="connsiteY68" fmla="*/ 2236960 h 3201240"/>
              <a:gd name="connsiteX69" fmla="*/ 6310340 w 8386790"/>
              <a:gd name="connsiteY69" fmla="*/ 2179810 h 3201240"/>
              <a:gd name="connsiteX70" fmla="*/ 6196040 w 8386790"/>
              <a:gd name="connsiteY70" fmla="*/ 2141710 h 3201240"/>
              <a:gd name="connsiteX71" fmla="*/ 6138890 w 8386790"/>
              <a:gd name="connsiteY71" fmla="*/ 2122660 h 3201240"/>
              <a:gd name="connsiteX72" fmla="*/ 6062690 w 8386790"/>
              <a:gd name="connsiteY72" fmla="*/ 2103610 h 3201240"/>
              <a:gd name="connsiteX73" fmla="*/ 5986490 w 8386790"/>
              <a:gd name="connsiteY73" fmla="*/ 2065510 h 3201240"/>
              <a:gd name="connsiteX74" fmla="*/ 5853140 w 8386790"/>
              <a:gd name="connsiteY74" fmla="*/ 2027410 h 3201240"/>
              <a:gd name="connsiteX75" fmla="*/ 5795990 w 8386790"/>
              <a:gd name="connsiteY75" fmla="*/ 1989310 h 3201240"/>
              <a:gd name="connsiteX76" fmla="*/ 5681690 w 8386790"/>
              <a:gd name="connsiteY76" fmla="*/ 1951210 h 3201240"/>
              <a:gd name="connsiteX77" fmla="*/ 5491190 w 8386790"/>
              <a:gd name="connsiteY77" fmla="*/ 1855960 h 3201240"/>
              <a:gd name="connsiteX78" fmla="*/ 5434040 w 8386790"/>
              <a:gd name="connsiteY78" fmla="*/ 1817860 h 3201240"/>
              <a:gd name="connsiteX79" fmla="*/ 5300690 w 8386790"/>
              <a:gd name="connsiteY79" fmla="*/ 1779760 h 3201240"/>
              <a:gd name="connsiteX80" fmla="*/ 5205440 w 8386790"/>
              <a:gd name="connsiteY80" fmla="*/ 1684510 h 3201240"/>
              <a:gd name="connsiteX81" fmla="*/ 5148290 w 8386790"/>
              <a:gd name="connsiteY81" fmla="*/ 1646410 h 3201240"/>
              <a:gd name="connsiteX82" fmla="*/ 4995890 w 8386790"/>
              <a:gd name="connsiteY82" fmla="*/ 1570210 h 3201240"/>
              <a:gd name="connsiteX83" fmla="*/ 4938740 w 8386790"/>
              <a:gd name="connsiteY83" fmla="*/ 1513060 h 3201240"/>
              <a:gd name="connsiteX84" fmla="*/ 4862540 w 8386790"/>
              <a:gd name="connsiteY84" fmla="*/ 1474960 h 3201240"/>
              <a:gd name="connsiteX85" fmla="*/ 4805390 w 8386790"/>
              <a:gd name="connsiteY85" fmla="*/ 1436860 h 3201240"/>
              <a:gd name="connsiteX86" fmla="*/ 4767290 w 8386790"/>
              <a:gd name="connsiteY86" fmla="*/ 1379710 h 3201240"/>
              <a:gd name="connsiteX87" fmla="*/ 4557740 w 8386790"/>
              <a:gd name="connsiteY87" fmla="*/ 1265410 h 3201240"/>
              <a:gd name="connsiteX88" fmla="*/ 4443440 w 8386790"/>
              <a:gd name="connsiteY88" fmla="*/ 1227310 h 3201240"/>
              <a:gd name="connsiteX89" fmla="*/ 4367240 w 8386790"/>
              <a:gd name="connsiteY89" fmla="*/ 1189210 h 3201240"/>
              <a:gd name="connsiteX90" fmla="*/ 4233890 w 8386790"/>
              <a:gd name="connsiteY90" fmla="*/ 1151110 h 3201240"/>
              <a:gd name="connsiteX91" fmla="*/ 4176740 w 8386790"/>
              <a:gd name="connsiteY91" fmla="*/ 1113010 h 3201240"/>
              <a:gd name="connsiteX92" fmla="*/ 4119590 w 8386790"/>
              <a:gd name="connsiteY92" fmla="*/ 1055860 h 3201240"/>
              <a:gd name="connsiteX93" fmla="*/ 4024340 w 8386790"/>
              <a:gd name="connsiteY93" fmla="*/ 1036810 h 3201240"/>
              <a:gd name="connsiteX94" fmla="*/ 3967190 w 8386790"/>
              <a:gd name="connsiteY94" fmla="*/ 1017760 h 3201240"/>
              <a:gd name="connsiteX95" fmla="*/ 3852890 w 8386790"/>
              <a:gd name="connsiteY95" fmla="*/ 960610 h 3201240"/>
              <a:gd name="connsiteX96" fmla="*/ 3795740 w 8386790"/>
              <a:gd name="connsiteY96" fmla="*/ 903460 h 3201240"/>
              <a:gd name="connsiteX97" fmla="*/ 3681440 w 8386790"/>
              <a:gd name="connsiteY97" fmla="*/ 827260 h 3201240"/>
              <a:gd name="connsiteX98" fmla="*/ 3624290 w 8386790"/>
              <a:gd name="connsiteY98" fmla="*/ 789160 h 3201240"/>
              <a:gd name="connsiteX99" fmla="*/ 3567140 w 8386790"/>
              <a:gd name="connsiteY99" fmla="*/ 751060 h 3201240"/>
              <a:gd name="connsiteX100" fmla="*/ 3376640 w 8386790"/>
              <a:gd name="connsiteY100" fmla="*/ 712960 h 3201240"/>
              <a:gd name="connsiteX101" fmla="*/ 3319490 w 8386790"/>
              <a:gd name="connsiteY101" fmla="*/ 674860 h 3201240"/>
              <a:gd name="connsiteX102" fmla="*/ 3224240 w 8386790"/>
              <a:gd name="connsiteY102" fmla="*/ 579610 h 3201240"/>
              <a:gd name="connsiteX103" fmla="*/ 3186140 w 8386790"/>
              <a:gd name="connsiteY103" fmla="*/ 522460 h 3201240"/>
              <a:gd name="connsiteX104" fmla="*/ 3052790 w 8386790"/>
              <a:gd name="connsiteY104" fmla="*/ 408160 h 3201240"/>
              <a:gd name="connsiteX105" fmla="*/ 2938490 w 8386790"/>
              <a:gd name="connsiteY105" fmla="*/ 370060 h 3201240"/>
              <a:gd name="connsiteX106" fmla="*/ 2881340 w 8386790"/>
              <a:gd name="connsiteY106" fmla="*/ 351010 h 3201240"/>
              <a:gd name="connsiteX107" fmla="*/ 2762269 w 8386790"/>
              <a:gd name="connsiteY107" fmla="*/ 446256 h 3201240"/>
              <a:gd name="connsiteX108" fmla="*/ 2690831 w 8386790"/>
              <a:gd name="connsiteY108" fmla="*/ 446256 h 3201240"/>
              <a:gd name="connsiteX109" fmla="*/ 2547955 w 8386790"/>
              <a:gd name="connsiteY109" fmla="*/ 231943 h 3201240"/>
              <a:gd name="connsiteX110" fmla="*/ 2333641 w 8386790"/>
              <a:gd name="connsiteY110" fmla="*/ 231943 h 3201240"/>
              <a:gd name="connsiteX111" fmla="*/ 1905013 w 8386790"/>
              <a:gd name="connsiteY111" fmla="*/ 303381 h 3201240"/>
              <a:gd name="connsiteX112" fmla="*/ 119063 w 8386790"/>
              <a:gd name="connsiteY112" fmla="*/ 231943 h 3201240"/>
              <a:gd name="connsiteX113" fmla="*/ 1404947 w 8386790"/>
              <a:gd name="connsiteY113" fmla="*/ 231943 h 3201240"/>
              <a:gd name="connsiteX114" fmla="*/ 833443 w 8386790"/>
              <a:gd name="connsiteY114" fmla="*/ 303381 h 3201240"/>
              <a:gd name="connsiteX115" fmla="*/ 47625 w 8386790"/>
              <a:gd name="connsiteY115" fmla="*/ 89067 h 3201240"/>
              <a:gd name="connsiteX0" fmla="*/ 47625 w 8386790"/>
              <a:gd name="connsiteY0" fmla="*/ 89067 h 3201240"/>
              <a:gd name="connsiteX1" fmla="*/ 2333641 w 8386790"/>
              <a:gd name="connsiteY1" fmla="*/ 89067 h 3201240"/>
              <a:gd name="connsiteX2" fmla="*/ 2547955 w 8386790"/>
              <a:gd name="connsiteY2" fmla="*/ 17629 h 3201240"/>
              <a:gd name="connsiteX3" fmla="*/ 2709890 w 8386790"/>
              <a:gd name="connsiteY3" fmla="*/ 27160 h 3201240"/>
              <a:gd name="connsiteX4" fmla="*/ 2767040 w 8386790"/>
              <a:gd name="connsiteY4" fmla="*/ 46210 h 3201240"/>
              <a:gd name="connsiteX5" fmla="*/ 2938490 w 8386790"/>
              <a:gd name="connsiteY5" fmla="*/ 160510 h 3201240"/>
              <a:gd name="connsiteX6" fmla="*/ 2995640 w 8386790"/>
              <a:gd name="connsiteY6" fmla="*/ 198610 h 3201240"/>
              <a:gd name="connsiteX7" fmla="*/ 3052790 w 8386790"/>
              <a:gd name="connsiteY7" fmla="*/ 236710 h 3201240"/>
              <a:gd name="connsiteX8" fmla="*/ 3071840 w 8386790"/>
              <a:gd name="connsiteY8" fmla="*/ 293860 h 3201240"/>
              <a:gd name="connsiteX9" fmla="*/ 3300440 w 8386790"/>
              <a:gd name="connsiteY9" fmla="*/ 389110 h 3201240"/>
              <a:gd name="connsiteX10" fmla="*/ 3452840 w 8386790"/>
              <a:gd name="connsiteY10" fmla="*/ 408160 h 3201240"/>
              <a:gd name="connsiteX11" fmla="*/ 3643340 w 8386790"/>
              <a:gd name="connsiteY11" fmla="*/ 522460 h 3201240"/>
              <a:gd name="connsiteX12" fmla="*/ 3700490 w 8386790"/>
              <a:gd name="connsiteY12" fmla="*/ 560560 h 3201240"/>
              <a:gd name="connsiteX13" fmla="*/ 3757640 w 8386790"/>
              <a:gd name="connsiteY13" fmla="*/ 598660 h 3201240"/>
              <a:gd name="connsiteX14" fmla="*/ 3929090 w 8386790"/>
              <a:gd name="connsiteY14" fmla="*/ 636760 h 3201240"/>
              <a:gd name="connsiteX15" fmla="*/ 4043390 w 8386790"/>
              <a:gd name="connsiteY15" fmla="*/ 712960 h 3201240"/>
              <a:gd name="connsiteX16" fmla="*/ 4100540 w 8386790"/>
              <a:gd name="connsiteY16" fmla="*/ 770110 h 3201240"/>
              <a:gd name="connsiteX17" fmla="*/ 4157690 w 8386790"/>
              <a:gd name="connsiteY17" fmla="*/ 789160 h 3201240"/>
              <a:gd name="connsiteX18" fmla="*/ 4271990 w 8386790"/>
              <a:gd name="connsiteY18" fmla="*/ 865360 h 3201240"/>
              <a:gd name="connsiteX19" fmla="*/ 4462490 w 8386790"/>
              <a:gd name="connsiteY19" fmla="*/ 922510 h 3201240"/>
              <a:gd name="connsiteX20" fmla="*/ 4519640 w 8386790"/>
              <a:gd name="connsiteY20" fmla="*/ 960610 h 3201240"/>
              <a:gd name="connsiteX21" fmla="*/ 4595840 w 8386790"/>
              <a:gd name="connsiteY21" fmla="*/ 979660 h 3201240"/>
              <a:gd name="connsiteX22" fmla="*/ 4824440 w 8386790"/>
              <a:gd name="connsiteY22" fmla="*/ 1017760 h 3201240"/>
              <a:gd name="connsiteX23" fmla="*/ 4881590 w 8386790"/>
              <a:gd name="connsiteY23" fmla="*/ 1055860 h 3201240"/>
              <a:gd name="connsiteX24" fmla="*/ 4938740 w 8386790"/>
              <a:gd name="connsiteY24" fmla="*/ 1074910 h 3201240"/>
              <a:gd name="connsiteX25" fmla="*/ 4957790 w 8386790"/>
              <a:gd name="connsiteY25" fmla="*/ 1170160 h 3201240"/>
              <a:gd name="connsiteX26" fmla="*/ 5033990 w 8386790"/>
              <a:gd name="connsiteY26" fmla="*/ 1265410 h 3201240"/>
              <a:gd name="connsiteX27" fmla="*/ 5319740 w 8386790"/>
              <a:gd name="connsiteY27" fmla="*/ 1284460 h 3201240"/>
              <a:gd name="connsiteX28" fmla="*/ 5510240 w 8386790"/>
              <a:gd name="connsiteY28" fmla="*/ 1303510 h 3201240"/>
              <a:gd name="connsiteX29" fmla="*/ 5624540 w 8386790"/>
              <a:gd name="connsiteY29" fmla="*/ 1341610 h 3201240"/>
              <a:gd name="connsiteX30" fmla="*/ 5757890 w 8386790"/>
              <a:gd name="connsiteY30" fmla="*/ 1398760 h 3201240"/>
              <a:gd name="connsiteX31" fmla="*/ 5795990 w 8386790"/>
              <a:gd name="connsiteY31" fmla="*/ 1455910 h 3201240"/>
              <a:gd name="connsiteX32" fmla="*/ 6005540 w 8386790"/>
              <a:gd name="connsiteY32" fmla="*/ 1551160 h 3201240"/>
              <a:gd name="connsiteX33" fmla="*/ 6062690 w 8386790"/>
              <a:gd name="connsiteY33" fmla="*/ 1570210 h 3201240"/>
              <a:gd name="connsiteX34" fmla="*/ 6386540 w 8386790"/>
              <a:gd name="connsiteY34" fmla="*/ 1627360 h 3201240"/>
              <a:gd name="connsiteX35" fmla="*/ 6443690 w 8386790"/>
              <a:gd name="connsiteY35" fmla="*/ 1646410 h 3201240"/>
              <a:gd name="connsiteX36" fmla="*/ 6500840 w 8386790"/>
              <a:gd name="connsiteY36" fmla="*/ 1684510 h 3201240"/>
              <a:gd name="connsiteX37" fmla="*/ 6634190 w 8386790"/>
              <a:gd name="connsiteY37" fmla="*/ 1703560 h 3201240"/>
              <a:gd name="connsiteX38" fmla="*/ 6691340 w 8386790"/>
              <a:gd name="connsiteY38" fmla="*/ 1722610 h 3201240"/>
              <a:gd name="connsiteX39" fmla="*/ 6748490 w 8386790"/>
              <a:gd name="connsiteY39" fmla="*/ 1760710 h 3201240"/>
              <a:gd name="connsiteX40" fmla="*/ 7262840 w 8386790"/>
              <a:gd name="connsiteY40" fmla="*/ 1779760 h 3201240"/>
              <a:gd name="connsiteX41" fmla="*/ 7453340 w 8386790"/>
              <a:gd name="connsiteY41" fmla="*/ 1817860 h 3201240"/>
              <a:gd name="connsiteX42" fmla="*/ 7510490 w 8386790"/>
              <a:gd name="connsiteY42" fmla="*/ 1836910 h 3201240"/>
              <a:gd name="connsiteX43" fmla="*/ 7872440 w 8386790"/>
              <a:gd name="connsiteY43" fmla="*/ 1875010 h 3201240"/>
              <a:gd name="connsiteX44" fmla="*/ 8215340 w 8386790"/>
              <a:gd name="connsiteY44" fmla="*/ 1913110 h 3201240"/>
              <a:gd name="connsiteX45" fmla="*/ 8272490 w 8386790"/>
              <a:gd name="connsiteY45" fmla="*/ 1932160 h 3201240"/>
              <a:gd name="connsiteX46" fmla="*/ 8291540 w 8386790"/>
              <a:gd name="connsiteY46" fmla="*/ 1989310 h 3201240"/>
              <a:gd name="connsiteX47" fmla="*/ 8310590 w 8386790"/>
              <a:gd name="connsiteY47" fmla="*/ 2294110 h 3201240"/>
              <a:gd name="connsiteX48" fmla="*/ 8367740 w 8386790"/>
              <a:gd name="connsiteY48" fmla="*/ 2408410 h 3201240"/>
              <a:gd name="connsiteX49" fmla="*/ 8386790 w 8386790"/>
              <a:gd name="connsiteY49" fmla="*/ 2465560 h 3201240"/>
              <a:gd name="connsiteX50" fmla="*/ 8367740 w 8386790"/>
              <a:gd name="connsiteY50" fmla="*/ 3094210 h 3201240"/>
              <a:gd name="connsiteX51" fmla="*/ 8329640 w 8386790"/>
              <a:gd name="connsiteY51" fmla="*/ 3189460 h 3201240"/>
              <a:gd name="connsiteX52" fmla="*/ 8272490 w 8386790"/>
              <a:gd name="connsiteY52" fmla="*/ 3151360 h 3201240"/>
              <a:gd name="connsiteX53" fmla="*/ 8215340 w 8386790"/>
              <a:gd name="connsiteY53" fmla="*/ 3094210 h 3201240"/>
              <a:gd name="connsiteX54" fmla="*/ 8043890 w 8386790"/>
              <a:gd name="connsiteY54" fmla="*/ 2979910 h 3201240"/>
              <a:gd name="connsiteX55" fmla="*/ 7986740 w 8386790"/>
              <a:gd name="connsiteY55" fmla="*/ 2941810 h 3201240"/>
              <a:gd name="connsiteX56" fmla="*/ 7910540 w 8386790"/>
              <a:gd name="connsiteY56" fmla="*/ 2922760 h 3201240"/>
              <a:gd name="connsiteX57" fmla="*/ 7720040 w 8386790"/>
              <a:gd name="connsiteY57" fmla="*/ 2865610 h 3201240"/>
              <a:gd name="connsiteX58" fmla="*/ 7662890 w 8386790"/>
              <a:gd name="connsiteY58" fmla="*/ 2846560 h 3201240"/>
              <a:gd name="connsiteX59" fmla="*/ 7491440 w 8386790"/>
              <a:gd name="connsiteY59" fmla="*/ 2827510 h 3201240"/>
              <a:gd name="connsiteX60" fmla="*/ 7434290 w 8386790"/>
              <a:gd name="connsiteY60" fmla="*/ 2808460 h 3201240"/>
              <a:gd name="connsiteX61" fmla="*/ 7339040 w 8386790"/>
              <a:gd name="connsiteY61" fmla="*/ 2694160 h 3201240"/>
              <a:gd name="connsiteX62" fmla="*/ 7224740 w 8386790"/>
              <a:gd name="connsiteY62" fmla="*/ 2617960 h 3201240"/>
              <a:gd name="connsiteX63" fmla="*/ 7091390 w 8386790"/>
              <a:gd name="connsiteY63" fmla="*/ 2560810 h 3201240"/>
              <a:gd name="connsiteX64" fmla="*/ 7034240 w 8386790"/>
              <a:gd name="connsiteY64" fmla="*/ 2541760 h 3201240"/>
              <a:gd name="connsiteX65" fmla="*/ 6862790 w 8386790"/>
              <a:gd name="connsiteY65" fmla="*/ 2503660 h 3201240"/>
              <a:gd name="connsiteX66" fmla="*/ 6748490 w 8386790"/>
              <a:gd name="connsiteY66" fmla="*/ 2427460 h 3201240"/>
              <a:gd name="connsiteX67" fmla="*/ 6577040 w 8386790"/>
              <a:gd name="connsiteY67" fmla="*/ 2351260 h 3201240"/>
              <a:gd name="connsiteX68" fmla="*/ 6462740 w 8386790"/>
              <a:gd name="connsiteY68" fmla="*/ 2236960 h 3201240"/>
              <a:gd name="connsiteX69" fmla="*/ 6310340 w 8386790"/>
              <a:gd name="connsiteY69" fmla="*/ 2179810 h 3201240"/>
              <a:gd name="connsiteX70" fmla="*/ 6196040 w 8386790"/>
              <a:gd name="connsiteY70" fmla="*/ 2141710 h 3201240"/>
              <a:gd name="connsiteX71" fmla="*/ 6138890 w 8386790"/>
              <a:gd name="connsiteY71" fmla="*/ 2122660 h 3201240"/>
              <a:gd name="connsiteX72" fmla="*/ 6062690 w 8386790"/>
              <a:gd name="connsiteY72" fmla="*/ 2103610 h 3201240"/>
              <a:gd name="connsiteX73" fmla="*/ 5986490 w 8386790"/>
              <a:gd name="connsiteY73" fmla="*/ 2065510 h 3201240"/>
              <a:gd name="connsiteX74" fmla="*/ 5853140 w 8386790"/>
              <a:gd name="connsiteY74" fmla="*/ 2027410 h 3201240"/>
              <a:gd name="connsiteX75" fmla="*/ 5795990 w 8386790"/>
              <a:gd name="connsiteY75" fmla="*/ 1989310 h 3201240"/>
              <a:gd name="connsiteX76" fmla="*/ 5681690 w 8386790"/>
              <a:gd name="connsiteY76" fmla="*/ 1951210 h 3201240"/>
              <a:gd name="connsiteX77" fmla="*/ 5491190 w 8386790"/>
              <a:gd name="connsiteY77" fmla="*/ 1855960 h 3201240"/>
              <a:gd name="connsiteX78" fmla="*/ 5434040 w 8386790"/>
              <a:gd name="connsiteY78" fmla="*/ 1817860 h 3201240"/>
              <a:gd name="connsiteX79" fmla="*/ 5300690 w 8386790"/>
              <a:gd name="connsiteY79" fmla="*/ 1779760 h 3201240"/>
              <a:gd name="connsiteX80" fmla="*/ 5205440 w 8386790"/>
              <a:gd name="connsiteY80" fmla="*/ 1684510 h 3201240"/>
              <a:gd name="connsiteX81" fmla="*/ 5148290 w 8386790"/>
              <a:gd name="connsiteY81" fmla="*/ 1646410 h 3201240"/>
              <a:gd name="connsiteX82" fmla="*/ 4995890 w 8386790"/>
              <a:gd name="connsiteY82" fmla="*/ 1570210 h 3201240"/>
              <a:gd name="connsiteX83" fmla="*/ 4938740 w 8386790"/>
              <a:gd name="connsiteY83" fmla="*/ 1513060 h 3201240"/>
              <a:gd name="connsiteX84" fmla="*/ 4862540 w 8386790"/>
              <a:gd name="connsiteY84" fmla="*/ 1474960 h 3201240"/>
              <a:gd name="connsiteX85" fmla="*/ 4805390 w 8386790"/>
              <a:gd name="connsiteY85" fmla="*/ 1436860 h 3201240"/>
              <a:gd name="connsiteX86" fmla="*/ 4767290 w 8386790"/>
              <a:gd name="connsiteY86" fmla="*/ 1379710 h 3201240"/>
              <a:gd name="connsiteX87" fmla="*/ 4557740 w 8386790"/>
              <a:gd name="connsiteY87" fmla="*/ 1265410 h 3201240"/>
              <a:gd name="connsiteX88" fmla="*/ 4443440 w 8386790"/>
              <a:gd name="connsiteY88" fmla="*/ 1227310 h 3201240"/>
              <a:gd name="connsiteX89" fmla="*/ 4367240 w 8386790"/>
              <a:gd name="connsiteY89" fmla="*/ 1189210 h 3201240"/>
              <a:gd name="connsiteX90" fmla="*/ 4233890 w 8386790"/>
              <a:gd name="connsiteY90" fmla="*/ 1151110 h 3201240"/>
              <a:gd name="connsiteX91" fmla="*/ 4176740 w 8386790"/>
              <a:gd name="connsiteY91" fmla="*/ 1113010 h 3201240"/>
              <a:gd name="connsiteX92" fmla="*/ 4119590 w 8386790"/>
              <a:gd name="connsiteY92" fmla="*/ 1055860 h 3201240"/>
              <a:gd name="connsiteX93" fmla="*/ 4024340 w 8386790"/>
              <a:gd name="connsiteY93" fmla="*/ 1036810 h 3201240"/>
              <a:gd name="connsiteX94" fmla="*/ 3967190 w 8386790"/>
              <a:gd name="connsiteY94" fmla="*/ 1017760 h 3201240"/>
              <a:gd name="connsiteX95" fmla="*/ 3852890 w 8386790"/>
              <a:gd name="connsiteY95" fmla="*/ 960610 h 3201240"/>
              <a:gd name="connsiteX96" fmla="*/ 3795740 w 8386790"/>
              <a:gd name="connsiteY96" fmla="*/ 903460 h 3201240"/>
              <a:gd name="connsiteX97" fmla="*/ 3681440 w 8386790"/>
              <a:gd name="connsiteY97" fmla="*/ 827260 h 3201240"/>
              <a:gd name="connsiteX98" fmla="*/ 3624290 w 8386790"/>
              <a:gd name="connsiteY98" fmla="*/ 789160 h 3201240"/>
              <a:gd name="connsiteX99" fmla="*/ 3567140 w 8386790"/>
              <a:gd name="connsiteY99" fmla="*/ 751060 h 3201240"/>
              <a:gd name="connsiteX100" fmla="*/ 3376640 w 8386790"/>
              <a:gd name="connsiteY100" fmla="*/ 712960 h 3201240"/>
              <a:gd name="connsiteX101" fmla="*/ 3319490 w 8386790"/>
              <a:gd name="connsiteY101" fmla="*/ 674860 h 3201240"/>
              <a:gd name="connsiteX102" fmla="*/ 3224240 w 8386790"/>
              <a:gd name="connsiteY102" fmla="*/ 579610 h 3201240"/>
              <a:gd name="connsiteX103" fmla="*/ 3186140 w 8386790"/>
              <a:gd name="connsiteY103" fmla="*/ 522460 h 3201240"/>
              <a:gd name="connsiteX104" fmla="*/ 3052790 w 8386790"/>
              <a:gd name="connsiteY104" fmla="*/ 408160 h 3201240"/>
              <a:gd name="connsiteX105" fmla="*/ 2938490 w 8386790"/>
              <a:gd name="connsiteY105" fmla="*/ 370060 h 3201240"/>
              <a:gd name="connsiteX106" fmla="*/ 2833707 w 8386790"/>
              <a:gd name="connsiteY106" fmla="*/ 446256 h 3201240"/>
              <a:gd name="connsiteX107" fmla="*/ 2762269 w 8386790"/>
              <a:gd name="connsiteY107" fmla="*/ 446256 h 3201240"/>
              <a:gd name="connsiteX108" fmla="*/ 2690831 w 8386790"/>
              <a:gd name="connsiteY108" fmla="*/ 446256 h 3201240"/>
              <a:gd name="connsiteX109" fmla="*/ 2547955 w 8386790"/>
              <a:gd name="connsiteY109" fmla="*/ 231943 h 3201240"/>
              <a:gd name="connsiteX110" fmla="*/ 2333641 w 8386790"/>
              <a:gd name="connsiteY110" fmla="*/ 231943 h 3201240"/>
              <a:gd name="connsiteX111" fmla="*/ 1905013 w 8386790"/>
              <a:gd name="connsiteY111" fmla="*/ 303381 h 3201240"/>
              <a:gd name="connsiteX112" fmla="*/ 119063 w 8386790"/>
              <a:gd name="connsiteY112" fmla="*/ 231943 h 3201240"/>
              <a:gd name="connsiteX113" fmla="*/ 1404947 w 8386790"/>
              <a:gd name="connsiteY113" fmla="*/ 231943 h 3201240"/>
              <a:gd name="connsiteX114" fmla="*/ 833443 w 8386790"/>
              <a:gd name="connsiteY114" fmla="*/ 303381 h 3201240"/>
              <a:gd name="connsiteX115" fmla="*/ 47625 w 8386790"/>
              <a:gd name="connsiteY115" fmla="*/ 89067 h 3201240"/>
              <a:gd name="connsiteX0" fmla="*/ 47625 w 8386790"/>
              <a:gd name="connsiteY0" fmla="*/ 89067 h 3201240"/>
              <a:gd name="connsiteX1" fmla="*/ 2333641 w 8386790"/>
              <a:gd name="connsiteY1" fmla="*/ 89067 h 3201240"/>
              <a:gd name="connsiteX2" fmla="*/ 2547955 w 8386790"/>
              <a:gd name="connsiteY2" fmla="*/ 17629 h 3201240"/>
              <a:gd name="connsiteX3" fmla="*/ 2709890 w 8386790"/>
              <a:gd name="connsiteY3" fmla="*/ 27160 h 3201240"/>
              <a:gd name="connsiteX4" fmla="*/ 2767040 w 8386790"/>
              <a:gd name="connsiteY4" fmla="*/ 46210 h 3201240"/>
              <a:gd name="connsiteX5" fmla="*/ 2938490 w 8386790"/>
              <a:gd name="connsiteY5" fmla="*/ 160510 h 3201240"/>
              <a:gd name="connsiteX6" fmla="*/ 2995640 w 8386790"/>
              <a:gd name="connsiteY6" fmla="*/ 198610 h 3201240"/>
              <a:gd name="connsiteX7" fmla="*/ 3052790 w 8386790"/>
              <a:gd name="connsiteY7" fmla="*/ 236710 h 3201240"/>
              <a:gd name="connsiteX8" fmla="*/ 3071840 w 8386790"/>
              <a:gd name="connsiteY8" fmla="*/ 293860 h 3201240"/>
              <a:gd name="connsiteX9" fmla="*/ 3300440 w 8386790"/>
              <a:gd name="connsiteY9" fmla="*/ 389110 h 3201240"/>
              <a:gd name="connsiteX10" fmla="*/ 3452840 w 8386790"/>
              <a:gd name="connsiteY10" fmla="*/ 408160 h 3201240"/>
              <a:gd name="connsiteX11" fmla="*/ 3643340 w 8386790"/>
              <a:gd name="connsiteY11" fmla="*/ 522460 h 3201240"/>
              <a:gd name="connsiteX12" fmla="*/ 3700490 w 8386790"/>
              <a:gd name="connsiteY12" fmla="*/ 560560 h 3201240"/>
              <a:gd name="connsiteX13" fmla="*/ 3757640 w 8386790"/>
              <a:gd name="connsiteY13" fmla="*/ 598660 h 3201240"/>
              <a:gd name="connsiteX14" fmla="*/ 3929090 w 8386790"/>
              <a:gd name="connsiteY14" fmla="*/ 636760 h 3201240"/>
              <a:gd name="connsiteX15" fmla="*/ 4043390 w 8386790"/>
              <a:gd name="connsiteY15" fmla="*/ 712960 h 3201240"/>
              <a:gd name="connsiteX16" fmla="*/ 4100540 w 8386790"/>
              <a:gd name="connsiteY16" fmla="*/ 770110 h 3201240"/>
              <a:gd name="connsiteX17" fmla="*/ 4157690 w 8386790"/>
              <a:gd name="connsiteY17" fmla="*/ 789160 h 3201240"/>
              <a:gd name="connsiteX18" fmla="*/ 4271990 w 8386790"/>
              <a:gd name="connsiteY18" fmla="*/ 865360 h 3201240"/>
              <a:gd name="connsiteX19" fmla="*/ 4462490 w 8386790"/>
              <a:gd name="connsiteY19" fmla="*/ 922510 h 3201240"/>
              <a:gd name="connsiteX20" fmla="*/ 4519640 w 8386790"/>
              <a:gd name="connsiteY20" fmla="*/ 960610 h 3201240"/>
              <a:gd name="connsiteX21" fmla="*/ 4595840 w 8386790"/>
              <a:gd name="connsiteY21" fmla="*/ 979660 h 3201240"/>
              <a:gd name="connsiteX22" fmla="*/ 4824440 w 8386790"/>
              <a:gd name="connsiteY22" fmla="*/ 1017760 h 3201240"/>
              <a:gd name="connsiteX23" fmla="*/ 4881590 w 8386790"/>
              <a:gd name="connsiteY23" fmla="*/ 1055860 h 3201240"/>
              <a:gd name="connsiteX24" fmla="*/ 4938740 w 8386790"/>
              <a:gd name="connsiteY24" fmla="*/ 1074910 h 3201240"/>
              <a:gd name="connsiteX25" fmla="*/ 4957790 w 8386790"/>
              <a:gd name="connsiteY25" fmla="*/ 1170160 h 3201240"/>
              <a:gd name="connsiteX26" fmla="*/ 5033990 w 8386790"/>
              <a:gd name="connsiteY26" fmla="*/ 1265410 h 3201240"/>
              <a:gd name="connsiteX27" fmla="*/ 5319740 w 8386790"/>
              <a:gd name="connsiteY27" fmla="*/ 1284460 h 3201240"/>
              <a:gd name="connsiteX28" fmla="*/ 5510240 w 8386790"/>
              <a:gd name="connsiteY28" fmla="*/ 1303510 h 3201240"/>
              <a:gd name="connsiteX29" fmla="*/ 5624540 w 8386790"/>
              <a:gd name="connsiteY29" fmla="*/ 1341610 h 3201240"/>
              <a:gd name="connsiteX30" fmla="*/ 5757890 w 8386790"/>
              <a:gd name="connsiteY30" fmla="*/ 1398760 h 3201240"/>
              <a:gd name="connsiteX31" fmla="*/ 5795990 w 8386790"/>
              <a:gd name="connsiteY31" fmla="*/ 1455910 h 3201240"/>
              <a:gd name="connsiteX32" fmla="*/ 6005540 w 8386790"/>
              <a:gd name="connsiteY32" fmla="*/ 1551160 h 3201240"/>
              <a:gd name="connsiteX33" fmla="*/ 6062690 w 8386790"/>
              <a:gd name="connsiteY33" fmla="*/ 1570210 h 3201240"/>
              <a:gd name="connsiteX34" fmla="*/ 6386540 w 8386790"/>
              <a:gd name="connsiteY34" fmla="*/ 1627360 h 3201240"/>
              <a:gd name="connsiteX35" fmla="*/ 6443690 w 8386790"/>
              <a:gd name="connsiteY35" fmla="*/ 1646410 h 3201240"/>
              <a:gd name="connsiteX36" fmla="*/ 6500840 w 8386790"/>
              <a:gd name="connsiteY36" fmla="*/ 1684510 h 3201240"/>
              <a:gd name="connsiteX37" fmla="*/ 6634190 w 8386790"/>
              <a:gd name="connsiteY37" fmla="*/ 1703560 h 3201240"/>
              <a:gd name="connsiteX38" fmla="*/ 6691340 w 8386790"/>
              <a:gd name="connsiteY38" fmla="*/ 1722610 h 3201240"/>
              <a:gd name="connsiteX39" fmla="*/ 6748490 w 8386790"/>
              <a:gd name="connsiteY39" fmla="*/ 1760710 h 3201240"/>
              <a:gd name="connsiteX40" fmla="*/ 7262840 w 8386790"/>
              <a:gd name="connsiteY40" fmla="*/ 1779760 h 3201240"/>
              <a:gd name="connsiteX41" fmla="*/ 7453340 w 8386790"/>
              <a:gd name="connsiteY41" fmla="*/ 1817860 h 3201240"/>
              <a:gd name="connsiteX42" fmla="*/ 7510490 w 8386790"/>
              <a:gd name="connsiteY42" fmla="*/ 1836910 h 3201240"/>
              <a:gd name="connsiteX43" fmla="*/ 7872440 w 8386790"/>
              <a:gd name="connsiteY43" fmla="*/ 1875010 h 3201240"/>
              <a:gd name="connsiteX44" fmla="*/ 8215340 w 8386790"/>
              <a:gd name="connsiteY44" fmla="*/ 1913110 h 3201240"/>
              <a:gd name="connsiteX45" fmla="*/ 8272490 w 8386790"/>
              <a:gd name="connsiteY45" fmla="*/ 1932160 h 3201240"/>
              <a:gd name="connsiteX46" fmla="*/ 8291540 w 8386790"/>
              <a:gd name="connsiteY46" fmla="*/ 1989310 h 3201240"/>
              <a:gd name="connsiteX47" fmla="*/ 8310590 w 8386790"/>
              <a:gd name="connsiteY47" fmla="*/ 2294110 h 3201240"/>
              <a:gd name="connsiteX48" fmla="*/ 8367740 w 8386790"/>
              <a:gd name="connsiteY48" fmla="*/ 2408410 h 3201240"/>
              <a:gd name="connsiteX49" fmla="*/ 8386790 w 8386790"/>
              <a:gd name="connsiteY49" fmla="*/ 2465560 h 3201240"/>
              <a:gd name="connsiteX50" fmla="*/ 8367740 w 8386790"/>
              <a:gd name="connsiteY50" fmla="*/ 3094210 h 3201240"/>
              <a:gd name="connsiteX51" fmla="*/ 8329640 w 8386790"/>
              <a:gd name="connsiteY51" fmla="*/ 3189460 h 3201240"/>
              <a:gd name="connsiteX52" fmla="*/ 8272490 w 8386790"/>
              <a:gd name="connsiteY52" fmla="*/ 3151360 h 3201240"/>
              <a:gd name="connsiteX53" fmla="*/ 8215340 w 8386790"/>
              <a:gd name="connsiteY53" fmla="*/ 3094210 h 3201240"/>
              <a:gd name="connsiteX54" fmla="*/ 8043890 w 8386790"/>
              <a:gd name="connsiteY54" fmla="*/ 2979910 h 3201240"/>
              <a:gd name="connsiteX55" fmla="*/ 7986740 w 8386790"/>
              <a:gd name="connsiteY55" fmla="*/ 2941810 h 3201240"/>
              <a:gd name="connsiteX56" fmla="*/ 7910540 w 8386790"/>
              <a:gd name="connsiteY56" fmla="*/ 2922760 h 3201240"/>
              <a:gd name="connsiteX57" fmla="*/ 7720040 w 8386790"/>
              <a:gd name="connsiteY57" fmla="*/ 2865610 h 3201240"/>
              <a:gd name="connsiteX58" fmla="*/ 7662890 w 8386790"/>
              <a:gd name="connsiteY58" fmla="*/ 2846560 h 3201240"/>
              <a:gd name="connsiteX59" fmla="*/ 7491440 w 8386790"/>
              <a:gd name="connsiteY59" fmla="*/ 2827510 h 3201240"/>
              <a:gd name="connsiteX60" fmla="*/ 7434290 w 8386790"/>
              <a:gd name="connsiteY60" fmla="*/ 2808460 h 3201240"/>
              <a:gd name="connsiteX61" fmla="*/ 7339040 w 8386790"/>
              <a:gd name="connsiteY61" fmla="*/ 2694160 h 3201240"/>
              <a:gd name="connsiteX62" fmla="*/ 7224740 w 8386790"/>
              <a:gd name="connsiteY62" fmla="*/ 2617960 h 3201240"/>
              <a:gd name="connsiteX63" fmla="*/ 7091390 w 8386790"/>
              <a:gd name="connsiteY63" fmla="*/ 2560810 h 3201240"/>
              <a:gd name="connsiteX64" fmla="*/ 7034240 w 8386790"/>
              <a:gd name="connsiteY64" fmla="*/ 2541760 h 3201240"/>
              <a:gd name="connsiteX65" fmla="*/ 6862790 w 8386790"/>
              <a:gd name="connsiteY65" fmla="*/ 2503660 h 3201240"/>
              <a:gd name="connsiteX66" fmla="*/ 6748490 w 8386790"/>
              <a:gd name="connsiteY66" fmla="*/ 2427460 h 3201240"/>
              <a:gd name="connsiteX67" fmla="*/ 6577040 w 8386790"/>
              <a:gd name="connsiteY67" fmla="*/ 2351260 h 3201240"/>
              <a:gd name="connsiteX68" fmla="*/ 6462740 w 8386790"/>
              <a:gd name="connsiteY68" fmla="*/ 2236960 h 3201240"/>
              <a:gd name="connsiteX69" fmla="*/ 6310340 w 8386790"/>
              <a:gd name="connsiteY69" fmla="*/ 2179810 h 3201240"/>
              <a:gd name="connsiteX70" fmla="*/ 6196040 w 8386790"/>
              <a:gd name="connsiteY70" fmla="*/ 2141710 h 3201240"/>
              <a:gd name="connsiteX71" fmla="*/ 6138890 w 8386790"/>
              <a:gd name="connsiteY71" fmla="*/ 2122660 h 3201240"/>
              <a:gd name="connsiteX72" fmla="*/ 6062690 w 8386790"/>
              <a:gd name="connsiteY72" fmla="*/ 2103610 h 3201240"/>
              <a:gd name="connsiteX73" fmla="*/ 5986490 w 8386790"/>
              <a:gd name="connsiteY73" fmla="*/ 2065510 h 3201240"/>
              <a:gd name="connsiteX74" fmla="*/ 5853140 w 8386790"/>
              <a:gd name="connsiteY74" fmla="*/ 2027410 h 3201240"/>
              <a:gd name="connsiteX75" fmla="*/ 5795990 w 8386790"/>
              <a:gd name="connsiteY75" fmla="*/ 1989310 h 3201240"/>
              <a:gd name="connsiteX76" fmla="*/ 5681690 w 8386790"/>
              <a:gd name="connsiteY76" fmla="*/ 1951210 h 3201240"/>
              <a:gd name="connsiteX77" fmla="*/ 5491190 w 8386790"/>
              <a:gd name="connsiteY77" fmla="*/ 1855960 h 3201240"/>
              <a:gd name="connsiteX78" fmla="*/ 5434040 w 8386790"/>
              <a:gd name="connsiteY78" fmla="*/ 1817860 h 3201240"/>
              <a:gd name="connsiteX79" fmla="*/ 5300690 w 8386790"/>
              <a:gd name="connsiteY79" fmla="*/ 1779760 h 3201240"/>
              <a:gd name="connsiteX80" fmla="*/ 5205440 w 8386790"/>
              <a:gd name="connsiteY80" fmla="*/ 1684510 h 3201240"/>
              <a:gd name="connsiteX81" fmla="*/ 5148290 w 8386790"/>
              <a:gd name="connsiteY81" fmla="*/ 1646410 h 3201240"/>
              <a:gd name="connsiteX82" fmla="*/ 4995890 w 8386790"/>
              <a:gd name="connsiteY82" fmla="*/ 1570210 h 3201240"/>
              <a:gd name="connsiteX83" fmla="*/ 4938740 w 8386790"/>
              <a:gd name="connsiteY83" fmla="*/ 1513060 h 3201240"/>
              <a:gd name="connsiteX84" fmla="*/ 4862540 w 8386790"/>
              <a:gd name="connsiteY84" fmla="*/ 1474960 h 3201240"/>
              <a:gd name="connsiteX85" fmla="*/ 4805390 w 8386790"/>
              <a:gd name="connsiteY85" fmla="*/ 1436860 h 3201240"/>
              <a:gd name="connsiteX86" fmla="*/ 4767290 w 8386790"/>
              <a:gd name="connsiteY86" fmla="*/ 1379710 h 3201240"/>
              <a:gd name="connsiteX87" fmla="*/ 4557740 w 8386790"/>
              <a:gd name="connsiteY87" fmla="*/ 1265410 h 3201240"/>
              <a:gd name="connsiteX88" fmla="*/ 4443440 w 8386790"/>
              <a:gd name="connsiteY88" fmla="*/ 1227310 h 3201240"/>
              <a:gd name="connsiteX89" fmla="*/ 4367240 w 8386790"/>
              <a:gd name="connsiteY89" fmla="*/ 1189210 h 3201240"/>
              <a:gd name="connsiteX90" fmla="*/ 4233890 w 8386790"/>
              <a:gd name="connsiteY90" fmla="*/ 1151110 h 3201240"/>
              <a:gd name="connsiteX91" fmla="*/ 4176740 w 8386790"/>
              <a:gd name="connsiteY91" fmla="*/ 1113010 h 3201240"/>
              <a:gd name="connsiteX92" fmla="*/ 4119590 w 8386790"/>
              <a:gd name="connsiteY92" fmla="*/ 1055860 h 3201240"/>
              <a:gd name="connsiteX93" fmla="*/ 4024340 w 8386790"/>
              <a:gd name="connsiteY93" fmla="*/ 1036810 h 3201240"/>
              <a:gd name="connsiteX94" fmla="*/ 3967190 w 8386790"/>
              <a:gd name="connsiteY94" fmla="*/ 1017760 h 3201240"/>
              <a:gd name="connsiteX95" fmla="*/ 3852890 w 8386790"/>
              <a:gd name="connsiteY95" fmla="*/ 960610 h 3201240"/>
              <a:gd name="connsiteX96" fmla="*/ 3795740 w 8386790"/>
              <a:gd name="connsiteY96" fmla="*/ 903460 h 3201240"/>
              <a:gd name="connsiteX97" fmla="*/ 3681440 w 8386790"/>
              <a:gd name="connsiteY97" fmla="*/ 827260 h 3201240"/>
              <a:gd name="connsiteX98" fmla="*/ 3624290 w 8386790"/>
              <a:gd name="connsiteY98" fmla="*/ 789160 h 3201240"/>
              <a:gd name="connsiteX99" fmla="*/ 3567140 w 8386790"/>
              <a:gd name="connsiteY99" fmla="*/ 751060 h 3201240"/>
              <a:gd name="connsiteX100" fmla="*/ 3376640 w 8386790"/>
              <a:gd name="connsiteY100" fmla="*/ 712960 h 3201240"/>
              <a:gd name="connsiteX101" fmla="*/ 3319490 w 8386790"/>
              <a:gd name="connsiteY101" fmla="*/ 674860 h 3201240"/>
              <a:gd name="connsiteX102" fmla="*/ 3224240 w 8386790"/>
              <a:gd name="connsiteY102" fmla="*/ 579610 h 3201240"/>
              <a:gd name="connsiteX103" fmla="*/ 3186140 w 8386790"/>
              <a:gd name="connsiteY103" fmla="*/ 522460 h 3201240"/>
              <a:gd name="connsiteX104" fmla="*/ 3052790 w 8386790"/>
              <a:gd name="connsiteY104" fmla="*/ 408160 h 3201240"/>
              <a:gd name="connsiteX105" fmla="*/ 2905145 w 8386790"/>
              <a:gd name="connsiteY105" fmla="*/ 517694 h 3201240"/>
              <a:gd name="connsiteX106" fmla="*/ 2833707 w 8386790"/>
              <a:gd name="connsiteY106" fmla="*/ 446256 h 3201240"/>
              <a:gd name="connsiteX107" fmla="*/ 2762269 w 8386790"/>
              <a:gd name="connsiteY107" fmla="*/ 446256 h 3201240"/>
              <a:gd name="connsiteX108" fmla="*/ 2690831 w 8386790"/>
              <a:gd name="connsiteY108" fmla="*/ 446256 h 3201240"/>
              <a:gd name="connsiteX109" fmla="*/ 2547955 w 8386790"/>
              <a:gd name="connsiteY109" fmla="*/ 231943 h 3201240"/>
              <a:gd name="connsiteX110" fmla="*/ 2333641 w 8386790"/>
              <a:gd name="connsiteY110" fmla="*/ 231943 h 3201240"/>
              <a:gd name="connsiteX111" fmla="*/ 1905013 w 8386790"/>
              <a:gd name="connsiteY111" fmla="*/ 303381 h 3201240"/>
              <a:gd name="connsiteX112" fmla="*/ 119063 w 8386790"/>
              <a:gd name="connsiteY112" fmla="*/ 231943 h 3201240"/>
              <a:gd name="connsiteX113" fmla="*/ 1404947 w 8386790"/>
              <a:gd name="connsiteY113" fmla="*/ 231943 h 3201240"/>
              <a:gd name="connsiteX114" fmla="*/ 833443 w 8386790"/>
              <a:gd name="connsiteY114" fmla="*/ 303381 h 3201240"/>
              <a:gd name="connsiteX115" fmla="*/ 47625 w 8386790"/>
              <a:gd name="connsiteY115" fmla="*/ 89067 h 3201240"/>
              <a:gd name="connsiteX0" fmla="*/ 47625 w 8386790"/>
              <a:gd name="connsiteY0" fmla="*/ 89067 h 3201240"/>
              <a:gd name="connsiteX1" fmla="*/ 2333641 w 8386790"/>
              <a:gd name="connsiteY1" fmla="*/ 89067 h 3201240"/>
              <a:gd name="connsiteX2" fmla="*/ 2547955 w 8386790"/>
              <a:gd name="connsiteY2" fmla="*/ 17629 h 3201240"/>
              <a:gd name="connsiteX3" fmla="*/ 2709890 w 8386790"/>
              <a:gd name="connsiteY3" fmla="*/ 27160 h 3201240"/>
              <a:gd name="connsiteX4" fmla="*/ 2767040 w 8386790"/>
              <a:gd name="connsiteY4" fmla="*/ 46210 h 3201240"/>
              <a:gd name="connsiteX5" fmla="*/ 2938490 w 8386790"/>
              <a:gd name="connsiteY5" fmla="*/ 160510 h 3201240"/>
              <a:gd name="connsiteX6" fmla="*/ 2995640 w 8386790"/>
              <a:gd name="connsiteY6" fmla="*/ 198610 h 3201240"/>
              <a:gd name="connsiteX7" fmla="*/ 3052790 w 8386790"/>
              <a:gd name="connsiteY7" fmla="*/ 236710 h 3201240"/>
              <a:gd name="connsiteX8" fmla="*/ 3071840 w 8386790"/>
              <a:gd name="connsiteY8" fmla="*/ 293860 h 3201240"/>
              <a:gd name="connsiteX9" fmla="*/ 3300440 w 8386790"/>
              <a:gd name="connsiteY9" fmla="*/ 389110 h 3201240"/>
              <a:gd name="connsiteX10" fmla="*/ 3452840 w 8386790"/>
              <a:gd name="connsiteY10" fmla="*/ 408160 h 3201240"/>
              <a:gd name="connsiteX11" fmla="*/ 3643340 w 8386790"/>
              <a:gd name="connsiteY11" fmla="*/ 522460 h 3201240"/>
              <a:gd name="connsiteX12" fmla="*/ 3700490 w 8386790"/>
              <a:gd name="connsiteY12" fmla="*/ 560560 h 3201240"/>
              <a:gd name="connsiteX13" fmla="*/ 3757640 w 8386790"/>
              <a:gd name="connsiteY13" fmla="*/ 598660 h 3201240"/>
              <a:gd name="connsiteX14" fmla="*/ 3929090 w 8386790"/>
              <a:gd name="connsiteY14" fmla="*/ 636760 h 3201240"/>
              <a:gd name="connsiteX15" fmla="*/ 4043390 w 8386790"/>
              <a:gd name="connsiteY15" fmla="*/ 712960 h 3201240"/>
              <a:gd name="connsiteX16" fmla="*/ 4100540 w 8386790"/>
              <a:gd name="connsiteY16" fmla="*/ 770110 h 3201240"/>
              <a:gd name="connsiteX17" fmla="*/ 4157690 w 8386790"/>
              <a:gd name="connsiteY17" fmla="*/ 789160 h 3201240"/>
              <a:gd name="connsiteX18" fmla="*/ 4271990 w 8386790"/>
              <a:gd name="connsiteY18" fmla="*/ 865360 h 3201240"/>
              <a:gd name="connsiteX19" fmla="*/ 4462490 w 8386790"/>
              <a:gd name="connsiteY19" fmla="*/ 922510 h 3201240"/>
              <a:gd name="connsiteX20" fmla="*/ 4519640 w 8386790"/>
              <a:gd name="connsiteY20" fmla="*/ 960610 h 3201240"/>
              <a:gd name="connsiteX21" fmla="*/ 4595840 w 8386790"/>
              <a:gd name="connsiteY21" fmla="*/ 979660 h 3201240"/>
              <a:gd name="connsiteX22" fmla="*/ 4824440 w 8386790"/>
              <a:gd name="connsiteY22" fmla="*/ 1017760 h 3201240"/>
              <a:gd name="connsiteX23" fmla="*/ 4881590 w 8386790"/>
              <a:gd name="connsiteY23" fmla="*/ 1055860 h 3201240"/>
              <a:gd name="connsiteX24" fmla="*/ 4938740 w 8386790"/>
              <a:gd name="connsiteY24" fmla="*/ 1074910 h 3201240"/>
              <a:gd name="connsiteX25" fmla="*/ 4957790 w 8386790"/>
              <a:gd name="connsiteY25" fmla="*/ 1170160 h 3201240"/>
              <a:gd name="connsiteX26" fmla="*/ 5033990 w 8386790"/>
              <a:gd name="connsiteY26" fmla="*/ 1265410 h 3201240"/>
              <a:gd name="connsiteX27" fmla="*/ 5319740 w 8386790"/>
              <a:gd name="connsiteY27" fmla="*/ 1284460 h 3201240"/>
              <a:gd name="connsiteX28" fmla="*/ 5510240 w 8386790"/>
              <a:gd name="connsiteY28" fmla="*/ 1303510 h 3201240"/>
              <a:gd name="connsiteX29" fmla="*/ 5624540 w 8386790"/>
              <a:gd name="connsiteY29" fmla="*/ 1341610 h 3201240"/>
              <a:gd name="connsiteX30" fmla="*/ 5757890 w 8386790"/>
              <a:gd name="connsiteY30" fmla="*/ 1398760 h 3201240"/>
              <a:gd name="connsiteX31" fmla="*/ 5795990 w 8386790"/>
              <a:gd name="connsiteY31" fmla="*/ 1455910 h 3201240"/>
              <a:gd name="connsiteX32" fmla="*/ 6005540 w 8386790"/>
              <a:gd name="connsiteY32" fmla="*/ 1551160 h 3201240"/>
              <a:gd name="connsiteX33" fmla="*/ 6062690 w 8386790"/>
              <a:gd name="connsiteY33" fmla="*/ 1570210 h 3201240"/>
              <a:gd name="connsiteX34" fmla="*/ 6386540 w 8386790"/>
              <a:gd name="connsiteY34" fmla="*/ 1627360 h 3201240"/>
              <a:gd name="connsiteX35" fmla="*/ 6443690 w 8386790"/>
              <a:gd name="connsiteY35" fmla="*/ 1646410 h 3201240"/>
              <a:gd name="connsiteX36" fmla="*/ 6500840 w 8386790"/>
              <a:gd name="connsiteY36" fmla="*/ 1684510 h 3201240"/>
              <a:gd name="connsiteX37" fmla="*/ 6634190 w 8386790"/>
              <a:gd name="connsiteY37" fmla="*/ 1703560 h 3201240"/>
              <a:gd name="connsiteX38" fmla="*/ 6691340 w 8386790"/>
              <a:gd name="connsiteY38" fmla="*/ 1722610 h 3201240"/>
              <a:gd name="connsiteX39" fmla="*/ 6748490 w 8386790"/>
              <a:gd name="connsiteY39" fmla="*/ 1760710 h 3201240"/>
              <a:gd name="connsiteX40" fmla="*/ 7262840 w 8386790"/>
              <a:gd name="connsiteY40" fmla="*/ 1779760 h 3201240"/>
              <a:gd name="connsiteX41" fmla="*/ 7453340 w 8386790"/>
              <a:gd name="connsiteY41" fmla="*/ 1817860 h 3201240"/>
              <a:gd name="connsiteX42" fmla="*/ 7510490 w 8386790"/>
              <a:gd name="connsiteY42" fmla="*/ 1836910 h 3201240"/>
              <a:gd name="connsiteX43" fmla="*/ 7872440 w 8386790"/>
              <a:gd name="connsiteY43" fmla="*/ 1875010 h 3201240"/>
              <a:gd name="connsiteX44" fmla="*/ 8215340 w 8386790"/>
              <a:gd name="connsiteY44" fmla="*/ 1913110 h 3201240"/>
              <a:gd name="connsiteX45" fmla="*/ 8272490 w 8386790"/>
              <a:gd name="connsiteY45" fmla="*/ 1932160 h 3201240"/>
              <a:gd name="connsiteX46" fmla="*/ 8291540 w 8386790"/>
              <a:gd name="connsiteY46" fmla="*/ 1989310 h 3201240"/>
              <a:gd name="connsiteX47" fmla="*/ 8310590 w 8386790"/>
              <a:gd name="connsiteY47" fmla="*/ 2294110 h 3201240"/>
              <a:gd name="connsiteX48" fmla="*/ 8367740 w 8386790"/>
              <a:gd name="connsiteY48" fmla="*/ 2408410 h 3201240"/>
              <a:gd name="connsiteX49" fmla="*/ 8386790 w 8386790"/>
              <a:gd name="connsiteY49" fmla="*/ 2465560 h 3201240"/>
              <a:gd name="connsiteX50" fmla="*/ 8367740 w 8386790"/>
              <a:gd name="connsiteY50" fmla="*/ 3094210 h 3201240"/>
              <a:gd name="connsiteX51" fmla="*/ 8329640 w 8386790"/>
              <a:gd name="connsiteY51" fmla="*/ 3189460 h 3201240"/>
              <a:gd name="connsiteX52" fmla="*/ 8272490 w 8386790"/>
              <a:gd name="connsiteY52" fmla="*/ 3151360 h 3201240"/>
              <a:gd name="connsiteX53" fmla="*/ 8215340 w 8386790"/>
              <a:gd name="connsiteY53" fmla="*/ 3094210 h 3201240"/>
              <a:gd name="connsiteX54" fmla="*/ 8043890 w 8386790"/>
              <a:gd name="connsiteY54" fmla="*/ 2979910 h 3201240"/>
              <a:gd name="connsiteX55" fmla="*/ 7986740 w 8386790"/>
              <a:gd name="connsiteY55" fmla="*/ 2941810 h 3201240"/>
              <a:gd name="connsiteX56" fmla="*/ 7910540 w 8386790"/>
              <a:gd name="connsiteY56" fmla="*/ 2922760 h 3201240"/>
              <a:gd name="connsiteX57" fmla="*/ 7720040 w 8386790"/>
              <a:gd name="connsiteY57" fmla="*/ 2865610 h 3201240"/>
              <a:gd name="connsiteX58" fmla="*/ 7662890 w 8386790"/>
              <a:gd name="connsiteY58" fmla="*/ 2846560 h 3201240"/>
              <a:gd name="connsiteX59" fmla="*/ 7491440 w 8386790"/>
              <a:gd name="connsiteY59" fmla="*/ 2827510 h 3201240"/>
              <a:gd name="connsiteX60" fmla="*/ 7434290 w 8386790"/>
              <a:gd name="connsiteY60" fmla="*/ 2808460 h 3201240"/>
              <a:gd name="connsiteX61" fmla="*/ 7339040 w 8386790"/>
              <a:gd name="connsiteY61" fmla="*/ 2694160 h 3201240"/>
              <a:gd name="connsiteX62" fmla="*/ 7224740 w 8386790"/>
              <a:gd name="connsiteY62" fmla="*/ 2617960 h 3201240"/>
              <a:gd name="connsiteX63" fmla="*/ 7091390 w 8386790"/>
              <a:gd name="connsiteY63" fmla="*/ 2560810 h 3201240"/>
              <a:gd name="connsiteX64" fmla="*/ 7034240 w 8386790"/>
              <a:gd name="connsiteY64" fmla="*/ 2541760 h 3201240"/>
              <a:gd name="connsiteX65" fmla="*/ 6862790 w 8386790"/>
              <a:gd name="connsiteY65" fmla="*/ 2503660 h 3201240"/>
              <a:gd name="connsiteX66" fmla="*/ 6748490 w 8386790"/>
              <a:gd name="connsiteY66" fmla="*/ 2427460 h 3201240"/>
              <a:gd name="connsiteX67" fmla="*/ 6577040 w 8386790"/>
              <a:gd name="connsiteY67" fmla="*/ 2351260 h 3201240"/>
              <a:gd name="connsiteX68" fmla="*/ 6462740 w 8386790"/>
              <a:gd name="connsiteY68" fmla="*/ 2236960 h 3201240"/>
              <a:gd name="connsiteX69" fmla="*/ 6310340 w 8386790"/>
              <a:gd name="connsiteY69" fmla="*/ 2179810 h 3201240"/>
              <a:gd name="connsiteX70" fmla="*/ 6196040 w 8386790"/>
              <a:gd name="connsiteY70" fmla="*/ 2141710 h 3201240"/>
              <a:gd name="connsiteX71" fmla="*/ 6138890 w 8386790"/>
              <a:gd name="connsiteY71" fmla="*/ 2122660 h 3201240"/>
              <a:gd name="connsiteX72" fmla="*/ 6062690 w 8386790"/>
              <a:gd name="connsiteY72" fmla="*/ 2103610 h 3201240"/>
              <a:gd name="connsiteX73" fmla="*/ 5986490 w 8386790"/>
              <a:gd name="connsiteY73" fmla="*/ 2065510 h 3201240"/>
              <a:gd name="connsiteX74" fmla="*/ 5853140 w 8386790"/>
              <a:gd name="connsiteY74" fmla="*/ 2027410 h 3201240"/>
              <a:gd name="connsiteX75" fmla="*/ 5795990 w 8386790"/>
              <a:gd name="connsiteY75" fmla="*/ 1989310 h 3201240"/>
              <a:gd name="connsiteX76" fmla="*/ 5681690 w 8386790"/>
              <a:gd name="connsiteY76" fmla="*/ 1951210 h 3201240"/>
              <a:gd name="connsiteX77" fmla="*/ 5491190 w 8386790"/>
              <a:gd name="connsiteY77" fmla="*/ 1855960 h 3201240"/>
              <a:gd name="connsiteX78" fmla="*/ 5434040 w 8386790"/>
              <a:gd name="connsiteY78" fmla="*/ 1817860 h 3201240"/>
              <a:gd name="connsiteX79" fmla="*/ 5300690 w 8386790"/>
              <a:gd name="connsiteY79" fmla="*/ 1779760 h 3201240"/>
              <a:gd name="connsiteX80" fmla="*/ 5205440 w 8386790"/>
              <a:gd name="connsiteY80" fmla="*/ 1684510 h 3201240"/>
              <a:gd name="connsiteX81" fmla="*/ 5148290 w 8386790"/>
              <a:gd name="connsiteY81" fmla="*/ 1646410 h 3201240"/>
              <a:gd name="connsiteX82" fmla="*/ 4995890 w 8386790"/>
              <a:gd name="connsiteY82" fmla="*/ 1570210 h 3201240"/>
              <a:gd name="connsiteX83" fmla="*/ 4938740 w 8386790"/>
              <a:gd name="connsiteY83" fmla="*/ 1513060 h 3201240"/>
              <a:gd name="connsiteX84" fmla="*/ 4862540 w 8386790"/>
              <a:gd name="connsiteY84" fmla="*/ 1474960 h 3201240"/>
              <a:gd name="connsiteX85" fmla="*/ 4805390 w 8386790"/>
              <a:gd name="connsiteY85" fmla="*/ 1436860 h 3201240"/>
              <a:gd name="connsiteX86" fmla="*/ 4767290 w 8386790"/>
              <a:gd name="connsiteY86" fmla="*/ 1379710 h 3201240"/>
              <a:gd name="connsiteX87" fmla="*/ 4557740 w 8386790"/>
              <a:gd name="connsiteY87" fmla="*/ 1265410 h 3201240"/>
              <a:gd name="connsiteX88" fmla="*/ 4443440 w 8386790"/>
              <a:gd name="connsiteY88" fmla="*/ 1227310 h 3201240"/>
              <a:gd name="connsiteX89" fmla="*/ 4367240 w 8386790"/>
              <a:gd name="connsiteY89" fmla="*/ 1189210 h 3201240"/>
              <a:gd name="connsiteX90" fmla="*/ 4233890 w 8386790"/>
              <a:gd name="connsiteY90" fmla="*/ 1151110 h 3201240"/>
              <a:gd name="connsiteX91" fmla="*/ 4176740 w 8386790"/>
              <a:gd name="connsiteY91" fmla="*/ 1113010 h 3201240"/>
              <a:gd name="connsiteX92" fmla="*/ 4119590 w 8386790"/>
              <a:gd name="connsiteY92" fmla="*/ 1055860 h 3201240"/>
              <a:gd name="connsiteX93" fmla="*/ 4024340 w 8386790"/>
              <a:gd name="connsiteY93" fmla="*/ 1036810 h 3201240"/>
              <a:gd name="connsiteX94" fmla="*/ 3967190 w 8386790"/>
              <a:gd name="connsiteY94" fmla="*/ 1017760 h 3201240"/>
              <a:gd name="connsiteX95" fmla="*/ 3852890 w 8386790"/>
              <a:gd name="connsiteY95" fmla="*/ 960610 h 3201240"/>
              <a:gd name="connsiteX96" fmla="*/ 3795740 w 8386790"/>
              <a:gd name="connsiteY96" fmla="*/ 903460 h 3201240"/>
              <a:gd name="connsiteX97" fmla="*/ 3681440 w 8386790"/>
              <a:gd name="connsiteY97" fmla="*/ 827260 h 3201240"/>
              <a:gd name="connsiteX98" fmla="*/ 3624290 w 8386790"/>
              <a:gd name="connsiteY98" fmla="*/ 789160 h 3201240"/>
              <a:gd name="connsiteX99" fmla="*/ 3567140 w 8386790"/>
              <a:gd name="connsiteY99" fmla="*/ 751060 h 3201240"/>
              <a:gd name="connsiteX100" fmla="*/ 3376640 w 8386790"/>
              <a:gd name="connsiteY100" fmla="*/ 712960 h 3201240"/>
              <a:gd name="connsiteX101" fmla="*/ 3319490 w 8386790"/>
              <a:gd name="connsiteY101" fmla="*/ 674860 h 3201240"/>
              <a:gd name="connsiteX102" fmla="*/ 3224240 w 8386790"/>
              <a:gd name="connsiteY102" fmla="*/ 579610 h 3201240"/>
              <a:gd name="connsiteX103" fmla="*/ 3186140 w 8386790"/>
              <a:gd name="connsiteY103" fmla="*/ 522460 h 3201240"/>
              <a:gd name="connsiteX104" fmla="*/ 3048021 w 8386790"/>
              <a:gd name="connsiteY104" fmla="*/ 517694 h 3201240"/>
              <a:gd name="connsiteX105" fmla="*/ 2905145 w 8386790"/>
              <a:gd name="connsiteY105" fmla="*/ 517694 h 3201240"/>
              <a:gd name="connsiteX106" fmla="*/ 2833707 w 8386790"/>
              <a:gd name="connsiteY106" fmla="*/ 446256 h 3201240"/>
              <a:gd name="connsiteX107" fmla="*/ 2762269 w 8386790"/>
              <a:gd name="connsiteY107" fmla="*/ 446256 h 3201240"/>
              <a:gd name="connsiteX108" fmla="*/ 2690831 w 8386790"/>
              <a:gd name="connsiteY108" fmla="*/ 446256 h 3201240"/>
              <a:gd name="connsiteX109" fmla="*/ 2547955 w 8386790"/>
              <a:gd name="connsiteY109" fmla="*/ 231943 h 3201240"/>
              <a:gd name="connsiteX110" fmla="*/ 2333641 w 8386790"/>
              <a:gd name="connsiteY110" fmla="*/ 231943 h 3201240"/>
              <a:gd name="connsiteX111" fmla="*/ 1905013 w 8386790"/>
              <a:gd name="connsiteY111" fmla="*/ 303381 h 3201240"/>
              <a:gd name="connsiteX112" fmla="*/ 119063 w 8386790"/>
              <a:gd name="connsiteY112" fmla="*/ 231943 h 3201240"/>
              <a:gd name="connsiteX113" fmla="*/ 1404947 w 8386790"/>
              <a:gd name="connsiteY113" fmla="*/ 231943 h 3201240"/>
              <a:gd name="connsiteX114" fmla="*/ 833443 w 8386790"/>
              <a:gd name="connsiteY114" fmla="*/ 303381 h 3201240"/>
              <a:gd name="connsiteX115" fmla="*/ 47625 w 8386790"/>
              <a:gd name="connsiteY115" fmla="*/ 89067 h 3201240"/>
              <a:gd name="connsiteX0" fmla="*/ 47625 w 8386790"/>
              <a:gd name="connsiteY0" fmla="*/ 89067 h 3201240"/>
              <a:gd name="connsiteX1" fmla="*/ 2333641 w 8386790"/>
              <a:gd name="connsiteY1" fmla="*/ 89067 h 3201240"/>
              <a:gd name="connsiteX2" fmla="*/ 2547955 w 8386790"/>
              <a:gd name="connsiteY2" fmla="*/ 17629 h 3201240"/>
              <a:gd name="connsiteX3" fmla="*/ 2709890 w 8386790"/>
              <a:gd name="connsiteY3" fmla="*/ 27160 h 3201240"/>
              <a:gd name="connsiteX4" fmla="*/ 2767040 w 8386790"/>
              <a:gd name="connsiteY4" fmla="*/ 46210 h 3201240"/>
              <a:gd name="connsiteX5" fmla="*/ 2938490 w 8386790"/>
              <a:gd name="connsiteY5" fmla="*/ 160510 h 3201240"/>
              <a:gd name="connsiteX6" fmla="*/ 2995640 w 8386790"/>
              <a:gd name="connsiteY6" fmla="*/ 198610 h 3201240"/>
              <a:gd name="connsiteX7" fmla="*/ 3052790 w 8386790"/>
              <a:gd name="connsiteY7" fmla="*/ 236710 h 3201240"/>
              <a:gd name="connsiteX8" fmla="*/ 3071840 w 8386790"/>
              <a:gd name="connsiteY8" fmla="*/ 293860 h 3201240"/>
              <a:gd name="connsiteX9" fmla="*/ 3300440 w 8386790"/>
              <a:gd name="connsiteY9" fmla="*/ 389110 h 3201240"/>
              <a:gd name="connsiteX10" fmla="*/ 3452840 w 8386790"/>
              <a:gd name="connsiteY10" fmla="*/ 408160 h 3201240"/>
              <a:gd name="connsiteX11" fmla="*/ 3643340 w 8386790"/>
              <a:gd name="connsiteY11" fmla="*/ 522460 h 3201240"/>
              <a:gd name="connsiteX12" fmla="*/ 3700490 w 8386790"/>
              <a:gd name="connsiteY12" fmla="*/ 560560 h 3201240"/>
              <a:gd name="connsiteX13" fmla="*/ 3757640 w 8386790"/>
              <a:gd name="connsiteY13" fmla="*/ 598660 h 3201240"/>
              <a:gd name="connsiteX14" fmla="*/ 3929090 w 8386790"/>
              <a:gd name="connsiteY14" fmla="*/ 636760 h 3201240"/>
              <a:gd name="connsiteX15" fmla="*/ 4043390 w 8386790"/>
              <a:gd name="connsiteY15" fmla="*/ 712960 h 3201240"/>
              <a:gd name="connsiteX16" fmla="*/ 4100540 w 8386790"/>
              <a:gd name="connsiteY16" fmla="*/ 770110 h 3201240"/>
              <a:gd name="connsiteX17" fmla="*/ 4157690 w 8386790"/>
              <a:gd name="connsiteY17" fmla="*/ 789160 h 3201240"/>
              <a:gd name="connsiteX18" fmla="*/ 4271990 w 8386790"/>
              <a:gd name="connsiteY18" fmla="*/ 865360 h 3201240"/>
              <a:gd name="connsiteX19" fmla="*/ 4462490 w 8386790"/>
              <a:gd name="connsiteY19" fmla="*/ 922510 h 3201240"/>
              <a:gd name="connsiteX20" fmla="*/ 4519640 w 8386790"/>
              <a:gd name="connsiteY20" fmla="*/ 960610 h 3201240"/>
              <a:gd name="connsiteX21" fmla="*/ 4595840 w 8386790"/>
              <a:gd name="connsiteY21" fmla="*/ 979660 h 3201240"/>
              <a:gd name="connsiteX22" fmla="*/ 4824440 w 8386790"/>
              <a:gd name="connsiteY22" fmla="*/ 1017760 h 3201240"/>
              <a:gd name="connsiteX23" fmla="*/ 4881590 w 8386790"/>
              <a:gd name="connsiteY23" fmla="*/ 1055860 h 3201240"/>
              <a:gd name="connsiteX24" fmla="*/ 4938740 w 8386790"/>
              <a:gd name="connsiteY24" fmla="*/ 1074910 h 3201240"/>
              <a:gd name="connsiteX25" fmla="*/ 4957790 w 8386790"/>
              <a:gd name="connsiteY25" fmla="*/ 1170160 h 3201240"/>
              <a:gd name="connsiteX26" fmla="*/ 5033990 w 8386790"/>
              <a:gd name="connsiteY26" fmla="*/ 1265410 h 3201240"/>
              <a:gd name="connsiteX27" fmla="*/ 5319740 w 8386790"/>
              <a:gd name="connsiteY27" fmla="*/ 1284460 h 3201240"/>
              <a:gd name="connsiteX28" fmla="*/ 5510240 w 8386790"/>
              <a:gd name="connsiteY28" fmla="*/ 1303510 h 3201240"/>
              <a:gd name="connsiteX29" fmla="*/ 5624540 w 8386790"/>
              <a:gd name="connsiteY29" fmla="*/ 1341610 h 3201240"/>
              <a:gd name="connsiteX30" fmla="*/ 5757890 w 8386790"/>
              <a:gd name="connsiteY30" fmla="*/ 1398760 h 3201240"/>
              <a:gd name="connsiteX31" fmla="*/ 5795990 w 8386790"/>
              <a:gd name="connsiteY31" fmla="*/ 1455910 h 3201240"/>
              <a:gd name="connsiteX32" fmla="*/ 6005540 w 8386790"/>
              <a:gd name="connsiteY32" fmla="*/ 1551160 h 3201240"/>
              <a:gd name="connsiteX33" fmla="*/ 6062690 w 8386790"/>
              <a:gd name="connsiteY33" fmla="*/ 1570210 h 3201240"/>
              <a:gd name="connsiteX34" fmla="*/ 6386540 w 8386790"/>
              <a:gd name="connsiteY34" fmla="*/ 1627360 h 3201240"/>
              <a:gd name="connsiteX35" fmla="*/ 6443690 w 8386790"/>
              <a:gd name="connsiteY35" fmla="*/ 1646410 h 3201240"/>
              <a:gd name="connsiteX36" fmla="*/ 6500840 w 8386790"/>
              <a:gd name="connsiteY36" fmla="*/ 1684510 h 3201240"/>
              <a:gd name="connsiteX37" fmla="*/ 6634190 w 8386790"/>
              <a:gd name="connsiteY37" fmla="*/ 1703560 h 3201240"/>
              <a:gd name="connsiteX38" fmla="*/ 6691340 w 8386790"/>
              <a:gd name="connsiteY38" fmla="*/ 1722610 h 3201240"/>
              <a:gd name="connsiteX39" fmla="*/ 6748490 w 8386790"/>
              <a:gd name="connsiteY39" fmla="*/ 1760710 h 3201240"/>
              <a:gd name="connsiteX40" fmla="*/ 7262840 w 8386790"/>
              <a:gd name="connsiteY40" fmla="*/ 1779760 h 3201240"/>
              <a:gd name="connsiteX41" fmla="*/ 7453340 w 8386790"/>
              <a:gd name="connsiteY41" fmla="*/ 1817860 h 3201240"/>
              <a:gd name="connsiteX42" fmla="*/ 7510490 w 8386790"/>
              <a:gd name="connsiteY42" fmla="*/ 1836910 h 3201240"/>
              <a:gd name="connsiteX43" fmla="*/ 7872440 w 8386790"/>
              <a:gd name="connsiteY43" fmla="*/ 1875010 h 3201240"/>
              <a:gd name="connsiteX44" fmla="*/ 8215340 w 8386790"/>
              <a:gd name="connsiteY44" fmla="*/ 1913110 h 3201240"/>
              <a:gd name="connsiteX45" fmla="*/ 8272490 w 8386790"/>
              <a:gd name="connsiteY45" fmla="*/ 1932160 h 3201240"/>
              <a:gd name="connsiteX46" fmla="*/ 8291540 w 8386790"/>
              <a:gd name="connsiteY46" fmla="*/ 1989310 h 3201240"/>
              <a:gd name="connsiteX47" fmla="*/ 8310590 w 8386790"/>
              <a:gd name="connsiteY47" fmla="*/ 2294110 h 3201240"/>
              <a:gd name="connsiteX48" fmla="*/ 8367740 w 8386790"/>
              <a:gd name="connsiteY48" fmla="*/ 2408410 h 3201240"/>
              <a:gd name="connsiteX49" fmla="*/ 8386790 w 8386790"/>
              <a:gd name="connsiteY49" fmla="*/ 2465560 h 3201240"/>
              <a:gd name="connsiteX50" fmla="*/ 8367740 w 8386790"/>
              <a:gd name="connsiteY50" fmla="*/ 3094210 h 3201240"/>
              <a:gd name="connsiteX51" fmla="*/ 8329640 w 8386790"/>
              <a:gd name="connsiteY51" fmla="*/ 3189460 h 3201240"/>
              <a:gd name="connsiteX52" fmla="*/ 8272490 w 8386790"/>
              <a:gd name="connsiteY52" fmla="*/ 3151360 h 3201240"/>
              <a:gd name="connsiteX53" fmla="*/ 8215340 w 8386790"/>
              <a:gd name="connsiteY53" fmla="*/ 3094210 h 3201240"/>
              <a:gd name="connsiteX54" fmla="*/ 8043890 w 8386790"/>
              <a:gd name="connsiteY54" fmla="*/ 2979910 h 3201240"/>
              <a:gd name="connsiteX55" fmla="*/ 7986740 w 8386790"/>
              <a:gd name="connsiteY55" fmla="*/ 2941810 h 3201240"/>
              <a:gd name="connsiteX56" fmla="*/ 7910540 w 8386790"/>
              <a:gd name="connsiteY56" fmla="*/ 2922760 h 3201240"/>
              <a:gd name="connsiteX57" fmla="*/ 7720040 w 8386790"/>
              <a:gd name="connsiteY57" fmla="*/ 2865610 h 3201240"/>
              <a:gd name="connsiteX58" fmla="*/ 7662890 w 8386790"/>
              <a:gd name="connsiteY58" fmla="*/ 2846560 h 3201240"/>
              <a:gd name="connsiteX59" fmla="*/ 7491440 w 8386790"/>
              <a:gd name="connsiteY59" fmla="*/ 2827510 h 3201240"/>
              <a:gd name="connsiteX60" fmla="*/ 7434290 w 8386790"/>
              <a:gd name="connsiteY60" fmla="*/ 2808460 h 3201240"/>
              <a:gd name="connsiteX61" fmla="*/ 7339040 w 8386790"/>
              <a:gd name="connsiteY61" fmla="*/ 2694160 h 3201240"/>
              <a:gd name="connsiteX62" fmla="*/ 7224740 w 8386790"/>
              <a:gd name="connsiteY62" fmla="*/ 2617960 h 3201240"/>
              <a:gd name="connsiteX63" fmla="*/ 7091390 w 8386790"/>
              <a:gd name="connsiteY63" fmla="*/ 2560810 h 3201240"/>
              <a:gd name="connsiteX64" fmla="*/ 7034240 w 8386790"/>
              <a:gd name="connsiteY64" fmla="*/ 2541760 h 3201240"/>
              <a:gd name="connsiteX65" fmla="*/ 6862790 w 8386790"/>
              <a:gd name="connsiteY65" fmla="*/ 2503660 h 3201240"/>
              <a:gd name="connsiteX66" fmla="*/ 6748490 w 8386790"/>
              <a:gd name="connsiteY66" fmla="*/ 2427460 h 3201240"/>
              <a:gd name="connsiteX67" fmla="*/ 6577040 w 8386790"/>
              <a:gd name="connsiteY67" fmla="*/ 2351260 h 3201240"/>
              <a:gd name="connsiteX68" fmla="*/ 6462740 w 8386790"/>
              <a:gd name="connsiteY68" fmla="*/ 2236960 h 3201240"/>
              <a:gd name="connsiteX69" fmla="*/ 6310340 w 8386790"/>
              <a:gd name="connsiteY69" fmla="*/ 2179810 h 3201240"/>
              <a:gd name="connsiteX70" fmla="*/ 6196040 w 8386790"/>
              <a:gd name="connsiteY70" fmla="*/ 2141710 h 3201240"/>
              <a:gd name="connsiteX71" fmla="*/ 6138890 w 8386790"/>
              <a:gd name="connsiteY71" fmla="*/ 2122660 h 3201240"/>
              <a:gd name="connsiteX72" fmla="*/ 6062690 w 8386790"/>
              <a:gd name="connsiteY72" fmla="*/ 2103610 h 3201240"/>
              <a:gd name="connsiteX73" fmla="*/ 5986490 w 8386790"/>
              <a:gd name="connsiteY73" fmla="*/ 2065510 h 3201240"/>
              <a:gd name="connsiteX74" fmla="*/ 5853140 w 8386790"/>
              <a:gd name="connsiteY74" fmla="*/ 2027410 h 3201240"/>
              <a:gd name="connsiteX75" fmla="*/ 5795990 w 8386790"/>
              <a:gd name="connsiteY75" fmla="*/ 1989310 h 3201240"/>
              <a:gd name="connsiteX76" fmla="*/ 5681690 w 8386790"/>
              <a:gd name="connsiteY76" fmla="*/ 1951210 h 3201240"/>
              <a:gd name="connsiteX77" fmla="*/ 5491190 w 8386790"/>
              <a:gd name="connsiteY77" fmla="*/ 1855960 h 3201240"/>
              <a:gd name="connsiteX78" fmla="*/ 5434040 w 8386790"/>
              <a:gd name="connsiteY78" fmla="*/ 1817860 h 3201240"/>
              <a:gd name="connsiteX79" fmla="*/ 5300690 w 8386790"/>
              <a:gd name="connsiteY79" fmla="*/ 1779760 h 3201240"/>
              <a:gd name="connsiteX80" fmla="*/ 5205440 w 8386790"/>
              <a:gd name="connsiteY80" fmla="*/ 1684510 h 3201240"/>
              <a:gd name="connsiteX81" fmla="*/ 5148290 w 8386790"/>
              <a:gd name="connsiteY81" fmla="*/ 1646410 h 3201240"/>
              <a:gd name="connsiteX82" fmla="*/ 4995890 w 8386790"/>
              <a:gd name="connsiteY82" fmla="*/ 1570210 h 3201240"/>
              <a:gd name="connsiteX83" fmla="*/ 4938740 w 8386790"/>
              <a:gd name="connsiteY83" fmla="*/ 1513060 h 3201240"/>
              <a:gd name="connsiteX84" fmla="*/ 4862540 w 8386790"/>
              <a:gd name="connsiteY84" fmla="*/ 1474960 h 3201240"/>
              <a:gd name="connsiteX85" fmla="*/ 4805390 w 8386790"/>
              <a:gd name="connsiteY85" fmla="*/ 1436860 h 3201240"/>
              <a:gd name="connsiteX86" fmla="*/ 4767290 w 8386790"/>
              <a:gd name="connsiteY86" fmla="*/ 1379710 h 3201240"/>
              <a:gd name="connsiteX87" fmla="*/ 4557740 w 8386790"/>
              <a:gd name="connsiteY87" fmla="*/ 1265410 h 3201240"/>
              <a:gd name="connsiteX88" fmla="*/ 4443440 w 8386790"/>
              <a:gd name="connsiteY88" fmla="*/ 1227310 h 3201240"/>
              <a:gd name="connsiteX89" fmla="*/ 4367240 w 8386790"/>
              <a:gd name="connsiteY89" fmla="*/ 1189210 h 3201240"/>
              <a:gd name="connsiteX90" fmla="*/ 4233890 w 8386790"/>
              <a:gd name="connsiteY90" fmla="*/ 1151110 h 3201240"/>
              <a:gd name="connsiteX91" fmla="*/ 4176740 w 8386790"/>
              <a:gd name="connsiteY91" fmla="*/ 1113010 h 3201240"/>
              <a:gd name="connsiteX92" fmla="*/ 4119590 w 8386790"/>
              <a:gd name="connsiteY92" fmla="*/ 1055860 h 3201240"/>
              <a:gd name="connsiteX93" fmla="*/ 4024340 w 8386790"/>
              <a:gd name="connsiteY93" fmla="*/ 1036810 h 3201240"/>
              <a:gd name="connsiteX94" fmla="*/ 3967190 w 8386790"/>
              <a:gd name="connsiteY94" fmla="*/ 1017760 h 3201240"/>
              <a:gd name="connsiteX95" fmla="*/ 3852890 w 8386790"/>
              <a:gd name="connsiteY95" fmla="*/ 960610 h 3201240"/>
              <a:gd name="connsiteX96" fmla="*/ 3795740 w 8386790"/>
              <a:gd name="connsiteY96" fmla="*/ 903460 h 3201240"/>
              <a:gd name="connsiteX97" fmla="*/ 3681440 w 8386790"/>
              <a:gd name="connsiteY97" fmla="*/ 827260 h 3201240"/>
              <a:gd name="connsiteX98" fmla="*/ 3624290 w 8386790"/>
              <a:gd name="connsiteY98" fmla="*/ 789160 h 3201240"/>
              <a:gd name="connsiteX99" fmla="*/ 3567140 w 8386790"/>
              <a:gd name="connsiteY99" fmla="*/ 751060 h 3201240"/>
              <a:gd name="connsiteX100" fmla="*/ 3376640 w 8386790"/>
              <a:gd name="connsiteY100" fmla="*/ 712960 h 3201240"/>
              <a:gd name="connsiteX101" fmla="*/ 3319490 w 8386790"/>
              <a:gd name="connsiteY101" fmla="*/ 674860 h 3201240"/>
              <a:gd name="connsiteX102" fmla="*/ 3224240 w 8386790"/>
              <a:gd name="connsiteY102" fmla="*/ 579610 h 3201240"/>
              <a:gd name="connsiteX103" fmla="*/ 3190897 w 8386790"/>
              <a:gd name="connsiteY103" fmla="*/ 589132 h 3201240"/>
              <a:gd name="connsiteX104" fmla="*/ 3048021 w 8386790"/>
              <a:gd name="connsiteY104" fmla="*/ 517694 h 3201240"/>
              <a:gd name="connsiteX105" fmla="*/ 2905145 w 8386790"/>
              <a:gd name="connsiteY105" fmla="*/ 517694 h 3201240"/>
              <a:gd name="connsiteX106" fmla="*/ 2833707 w 8386790"/>
              <a:gd name="connsiteY106" fmla="*/ 446256 h 3201240"/>
              <a:gd name="connsiteX107" fmla="*/ 2762269 w 8386790"/>
              <a:gd name="connsiteY107" fmla="*/ 446256 h 3201240"/>
              <a:gd name="connsiteX108" fmla="*/ 2690831 w 8386790"/>
              <a:gd name="connsiteY108" fmla="*/ 446256 h 3201240"/>
              <a:gd name="connsiteX109" fmla="*/ 2547955 w 8386790"/>
              <a:gd name="connsiteY109" fmla="*/ 231943 h 3201240"/>
              <a:gd name="connsiteX110" fmla="*/ 2333641 w 8386790"/>
              <a:gd name="connsiteY110" fmla="*/ 231943 h 3201240"/>
              <a:gd name="connsiteX111" fmla="*/ 1905013 w 8386790"/>
              <a:gd name="connsiteY111" fmla="*/ 303381 h 3201240"/>
              <a:gd name="connsiteX112" fmla="*/ 119063 w 8386790"/>
              <a:gd name="connsiteY112" fmla="*/ 231943 h 3201240"/>
              <a:gd name="connsiteX113" fmla="*/ 1404947 w 8386790"/>
              <a:gd name="connsiteY113" fmla="*/ 231943 h 3201240"/>
              <a:gd name="connsiteX114" fmla="*/ 833443 w 8386790"/>
              <a:gd name="connsiteY114" fmla="*/ 303381 h 3201240"/>
              <a:gd name="connsiteX115" fmla="*/ 47625 w 8386790"/>
              <a:gd name="connsiteY115" fmla="*/ 89067 h 3201240"/>
              <a:gd name="connsiteX0" fmla="*/ 47625 w 8386790"/>
              <a:gd name="connsiteY0" fmla="*/ 89067 h 3201240"/>
              <a:gd name="connsiteX1" fmla="*/ 2333641 w 8386790"/>
              <a:gd name="connsiteY1" fmla="*/ 89067 h 3201240"/>
              <a:gd name="connsiteX2" fmla="*/ 2547955 w 8386790"/>
              <a:gd name="connsiteY2" fmla="*/ 17629 h 3201240"/>
              <a:gd name="connsiteX3" fmla="*/ 2709890 w 8386790"/>
              <a:gd name="connsiteY3" fmla="*/ 27160 h 3201240"/>
              <a:gd name="connsiteX4" fmla="*/ 2767040 w 8386790"/>
              <a:gd name="connsiteY4" fmla="*/ 46210 h 3201240"/>
              <a:gd name="connsiteX5" fmla="*/ 2938490 w 8386790"/>
              <a:gd name="connsiteY5" fmla="*/ 160510 h 3201240"/>
              <a:gd name="connsiteX6" fmla="*/ 2995640 w 8386790"/>
              <a:gd name="connsiteY6" fmla="*/ 198610 h 3201240"/>
              <a:gd name="connsiteX7" fmla="*/ 3052790 w 8386790"/>
              <a:gd name="connsiteY7" fmla="*/ 236710 h 3201240"/>
              <a:gd name="connsiteX8" fmla="*/ 3071840 w 8386790"/>
              <a:gd name="connsiteY8" fmla="*/ 293860 h 3201240"/>
              <a:gd name="connsiteX9" fmla="*/ 3300440 w 8386790"/>
              <a:gd name="connsiteY9" fmla="*/ 389110 h 3201240"/>
              <a:gd name="connsiteX10" fmla="*/ 3452840 w 8386790"/>
              <a:gd name="connsiteY10" fmla="*/ 408160 h 3201240"/>
              <a:gd name="connsiteX11" fmla="*/ 3643340 w 8386790"/>
              <a:gd name="connsiteY11" fmla="*/ 522460 h 3201240"/>
              <a:gd name="connsiteX12" fmla="*/ 3700490 w 8386790"/>
              <a:gd name="connsiteY12" fmla="*/ 560560 h 3201240"/>
              <a:gd name="connsiteX13" fmla="*/ 3757640 w 8386790"/>
              <a:gd name="connsiteY13" fmla="*/ 598660 h 3201240"/>
              <a:gd name="connsiteX14" fmla="*/ 3929090 w 8386790"/>
              <a:gd name="connsiteY14" fmla="*/ 636760 h 3201240"/>
              <a:gd name="connsiteX15" fmla="*/ 4043390 w 8386790"/>
              <a:gd name="connsiteY15" fmla="*/ 712960 h 3201240"/>
              <a:gd name="connsiteX16" fmla="*/ 4100540 w 8386790"/>
              <a:gd name="connsiteY16" fmla="*/ 770110 h 3201240"/>
              <a:gd name="connsiteX17" fmla="*/ 4157690 w 8386790"/>
              <a:gd name="connsiteY17" fmla="*/ 789160 h 3201240"/>
              <a:gd name="connsiteX18" fmla="*/ 4271990 w 8386790"/>
              <a:gd name="connsiteY18" fmla="*/ 865360 h 3201240"/>
              <a:gd name="connsiteX19" fmla="*/ 4462490 w 8386790"/>
              <a:gd name="connsiteY19" fmla="*/ 922510 h 3201240"/>
              <a:gd name="connsiteX20" fmla="*/ 4519640 w 8386790"/>
              <a:gd name="connsiteY20" fmla="*/ 960610 h 3201240"/>
              <a:gd name="connsiteX21" fmla="*/ 4595840 w 8386790"/>
              <a:gd name="connsiteY21" fmla="*/ 979660 h 3201240"/>
              <a:gd name="connsiteX22" fmla="*/ 4824440 w 8386790"/>
              <a:gd name="connsiteY22" fmla="*/ 1017760 h 3201240"/>
              <a:gd name="connsiteX23" fmla="*/ 4881590 w 8386790"/>
              <a:gd name="connsiteY23" fmla="*/ 1055860 h 3201240"/>
              <a:gd name="connsiteX24" fmla="*/ 4938740 w 8386790"/>
              <a:gd name="connsiteY24" fmla="*/ 1074910 h 3201240"/>
              <a:gd name="connsiteX25" fmla="*/ 4957790 w 8386790"/>
              <a:gd name="connsiteY25" fmla="*/ 1170160 h 3201240"/>
              <a:gd name="connsiteX26" fmla="*/ 5033990 w 8386790"/>
              <a:gd name="connsiteY26" fmla="*/ 1265410 h 3201240"/>
              <a:gd name="connsiteX27" fmla="*/ 5319740 w 8386790"/>
              <a:gd name="connsiteY27" fmla="*/ 1284460 h 3201240"/>
              <a:gd name="connsiteX28" fmla="*/ 5510240 w 8386790"/>
              <a:gd name="connsiteY28" fmla="*/ 1303510 h 3201240"/>
              <a:gd name="connsiteX29" fmla="*/ 5624540 w 8386790"/>
              <a:gd name="connsiteY29" fmla="*/ 1341610 h 3201240"/>
              <a:gd name="connsiteX30" fmla="*/ 5757890 w 8386790"/>
              <a:gd name="connsiteY30" fmla="*/ 1398760 h 3201240"/>
              <a:gd name="connsiteX31" fmla="*/ 5795990 w 8386790"/>
              <a:gd name="connsiteY31" fmla="*/ 1455910 h 3201240"/>
              <a:gd name="connsiteX32" fmla="*/ 6005540 w 8386790"/>
              <a:gd name="connsiteY32" fmla="*/ 1551160 h 3201240"/>
              <a:gd name="connsiteX33" fmla="*/ 6062690 w 8386790"/>
              <a:gd name="connsiteY33" fmla="*/ 1570210 h 3201240"/>
              <a:gd name="connsiteX34" fmla="*/ 6386540 w 8386790"/>
              <a:gd name="connsiteY34" fmla="*/ 1627360 h 3201240"/>
              <a:gd name="connsiteX35" fmla="*/ 6443690 w 8386790"/>
              <a:gd name="connsiteY35" fmla="*/ 1646410 h 3201240"/>
              <a:gd name="connsiteX36" fmla="*/ 6500840 w 8386790"/>
              <a:gd name="connsiteY36" fmla="*/ 1684510 h 3201240"/>
              <a:gd name="connsiteX37" fmla="*/ 6634190 w 8386790"/>
              <a:gd name="connsiteY37" fmla="*/ 1703560 h 3201240"/>
              <a:gd name="connsiteX38" fmla="*/ 6691340 w 8386790"/>
              <a:gd name="connsiteY38" fmla="*/ 1722610 h 3201240"/>
              <a:gd name="connsiteX39" fmla="*/ 6748490 w 8386790"/>
              <a:gd name="connsiteY39" fmla="*/ 1760710 h 3201240"/>
              <a:gd name="connsiteX40" fmla="*/ 7262840 w 8386790"/>
              <a:gd name="connsiteY40" fmla="*/ 1779760 h 3201240"/>
              <a:gd name="connsiteX41" fmla="*/ 7453340 w 8386790"/>
              <a:gd name="connsiteY41" fmla="*/ 1817860 h 3201240"/>
              <a:gd name="connsiteX42" fmla="*/ 7510490 w 8386790"/>
              <a:gd name="connsiteY42" fmla="*/ 1836910 h 3201240"/>
              <a:gd name="connsiteX43" fmla="*/ 7872440 w 8386790"/>
              <a:gd name="connsiteY43" fmla="*/ 1875010 h 3201240"/>
              <a:gd name="connsiteX44" fmla="*/ 8215340 w 8386790"/>
              <a:gd name="connsiteY44" fmla="*/ 1913110 h 3201240"/>
              <a:gd name="connsiteX45" fmla="*/ 8272490 w 8386790"/>
              <a:gd name="connsiteY45" fmla="*/ 1932160 h 3201240"/>
              <a:gd name="connsiteX46" fmla="*/ 8291540 w 8386790"/>
              <a:gd name="connsiteY46" fmla="*/ 1989310 h 3201240"/>
              <a:gd name="connsiteX47" fmla="*/ 8310590 w 8386790"/>
              <a:gd name="connsiteY47" fmla="*/ 2294110 h 3201240"/>
              <a:gd name="connsiteX48" fmla="*/ 8367740 w 8386790"/>
              <a:gd name="connsiteY48" fmla="*/ 2408410 h 3201240"/>
              <a:gd name="connsiteX49" fmla="*/ 8386790 w 8386790"/>
              <a:gd name="connsiteY49" fmla="*/ 2465560 h 3201240"/>
              <a:gd name="connsiteX50" fmla="*/ 8367740 w 8386790"/>
              <a:gd name="connsiteY50" fmla="*/ 3094210 h 3201240"/>
              <a:gd name="connsiteX51" fmla="*/ 8329640 w 8386790"/>
              <a:gd name="connsiteY51" fmla="*/ 3189460 h 3201240"/>
              <a:gd name="connsiteX52" fmla="*/ 8272490 w 8386790"/>
              <a:gd name="connsiteY52" fmla="*/ 3151360 h 3201240"/>
              <a:gd name="connsiteX53" fmla="*/ 8215340 w 8386790"/>
              <a:gd name="connsiteY53" fmla="*/ 3094210 h 3201240"/>
              <a:gd name="connsiteX54" fmla="*/ 8043890 w 8386790"/>
              <a:gd name="connsiteY54" fmla="*/ 2979910 h 3201240"/>
              <a:gd name="connsiteX55" fmla="*/ 7986740 w 8386790"/>
              <a:gd name="connsiteY55" fmla="*/ 2941810 h 3201240"/>
              <a:gd name="connsiteX56" fmla="*/ 7910540 w 8386790"/>
              <a:gd name="connsiteY56" fmla="*/ 2922760 h 3201240"/>
              <a:gd name="connsiteX57" fmla="*/ 7720040 w 8386790"/>
              <a:gd name="connsiteY57" fmla="*/ 2865610 h 3201240"/>
              <a:gd name="connsiteX58" fmla="*/ 7662890 w 8386790"/>
              <a:gd name="connsiteY58" fmla="*/ 2846560 h 3201240"/>
              <a:gd name="connsiteX59" fmla="*/ 7491440 w 8386790"/>
              <a:gd name="connsiteY59" fmla="*/ 2827510 h 3201240"/>
              <a:gd name="connsiteX60" fmla="*/ 7434290 w 8386790"/>
              <a:gd name="connsiteY60" fmla="*/ 2808460 h 3201240"/>
              <a:gd name="connsiteX61" fmla="*/ 7339040 w 8386790"/>
              <a:gd name="connsiteY61" fmla="*/ 2694160 h 3201240"/>
              <a:gd name="connsiteX62" fmla="*/ 7224740 w 8386790"/>
              <a:gd name="connsiteY62" fmla="*/ 2617960 h 3201240"/>
              <a:gd name="connsiteX63" fmla="*/ 7091390 w 8386790"/>
              <a:gd name="connsiteY63" fmla="*/ 2560810 h 3201240"/>
              <a:gd name="connsiteX64" fmla="*/ 7034240 w 8386790"/>
              <a:gd name="connsiteY64" fmla="*/ 2541760 h 3201240"/>
              <a:gd name="connsiteX65" fmla="*/ 6862790 w 8386790"/>
              <a:gd name="connsiteY65" fmla="*/ 2503660 h 3201240"/>
              <a:gd name="connsiteX66" fmla="*/ 6748490 w 8386790"/>
              <a:gd name="connsiteY66" fmla="*/ 2427460 h 3201240"/>
              <a:gd name="connsiteX67" fmla="*/ 6577040 w 8386790"/>
              <a:gd name="connsiteY67" fmla="*/ 2351260 h 3201240"/>
              <a:gd name="connsiteX68" fmla="*/ 6462740 w 8386790"/>
              <a:gd name="connsiteY68" fmla="*/ 2236960 h 3201240"/>
              <a:gd name="connsiteX69" fmla="*/ 6310340 w 8386790"/>
              <a:gd name="connsiteY69" fmla="*/ 2179810 h 3201240"/>
              <a:gd name="connsiteX70" fmla="*/ 6196040 w 8386790"/>
              <a:gd name="connsiteY70" fmla="*/ 2141710 h 3201240"/>
              <a:gd name="connsiteX71" fmla="*/ 6138890 w 8386790"/>
              <a:gd name="connsiteY71" fmla="*/ 2122660 h 3201240"/>
              <a:gd name="connsiteX72" fmla="*/ 6062690 w 8386790"/>
              <a:gd name="connsiteY72" fmla="*/ 2103610 h 3201240"/>
              <a:gd name="connsiteX73" fmla="*/ 5986490 w 8386790"/>
              <a:gd name="connsiteY73" fmla="*/ 2065510 h 3201240"/>
              <a:gd name="connsiteX74" fmla="*/ 5853140 w 8386790"/>
              <a:gd name="connsiteY74" fmla="*/ 2027410 h 3201240"/>
              <a:gd name="connsiteX75" fmla="*/ 5795990 w 8386790"/>
              <a:gd name="connsiteY75" fmla="*/ 1989310 h 3201240"/>
              <a:gd name="connsiteX76" fmla="*/ 5681690 w 8386790"/>
              <a:gd name="connsiteY76" fmla="*/ 1951210 h 3201240"/>
              <a:gd name="connsiteX77" fmla="*/ 5491190 w 8386790"/>
              <a:gd name="connsiteY77" fmla="*/ 1855960 h 3201240"/>
              <a:gd name="connsiteX78" fmla="*/ 5434040 w 8386790"/>
              <a:gd name="connsiteY78" fmla="*/ 1817860 h 3201240"/>
              <a:gd name="connsiteX79" fmla="*/ 5300690 w 8386790"/>
              <a:gd name="connsiteY79" fmla="*/ 1779760 h 3201240"/>
              <a:gd name="connsiteX80" fmla="*/ 5205440 w 8386790"/>
              <a:gd name="connsiteY80" fmla="*/ 1684510 h 3201240"/>
              <a:gd name="connsiteX81" fmla="*/ 5148290 w 8386790"/>
              <a:gd name="connsiteY81" fmla="*/ 1646410 h 3201240"/>
              <a:gd name="connsiteX82" fmla="*/ 4995890 w 8386790"/>
              <a:gd name="connsiteY82" fmla="*/ 1570210 h 3201240"/>
              <a:gd name="connsiteX83" fmla="*/ 4938740 w 8386790"/>
              <a:gd name="connsiteY83" fmla="*/ 1513060 h 3201240"/>
              <a:gd name="connsiteX84" fmla="*/ 4862540 w 8386790"/>
              <a:gd name="connsiteY84" fmla="*/ 1474960 h 3201240"/>
              <a:gd name="connsiteX85" fmla="*/ 4805390 w 8386790"/>
              <a:gd name="connsiteY85" fmla="*/ 1436860 h 3201240"/>
              <a:gd name="connsiteX86" fmla="*/ 4767290 w 8386790"/>
              <a:gd name="connsiteY86" fmla="*/ 1379710 h 3201240"/>
              <a:gd name="connsiteX87" fmla="*/ 4557740 w 8386790"/>
              <a:gd name="connsiteY87" fmla="*/ 1265410 h 3201240"/>
              <a:gd name="connsiteX88" fmla="*/ 4443440 w 8386790"/>
              <a:gd name="connsiteY88" fmla="*/ 1227310 h 3201240"/>
              <a:gd name="connsiteX89" fmla="*/ 4367240 w 8386790"/>
              <a:gd name="connsiteY89" fmla="*/ 1189210 h 3201240"/>
              <a:gd name="connsiteX90" fmla="*/ 4233890 w 8386790"/>
              <a:gd name="connsiteY90" fmla="*/ 1151110 h 3201240"/>
              <a:gd name="connsiteX91" fmla="*/ 4176740 w 8386790"/>
              <a:gd name="connsiteY91" fmla="*/ 1113010 h 3201240"/>
              <a:gd name="connsiteX92" fmla="*/ 4119590 w 8386790"/>
              <a:gd name="connsiteY92" fmla="*/ 1055860 h 3201240"/>
              <a:gd name="connsiteX93" fmla="*/ 4024340 w 8386790"/>
              <a:gd name="connsiteY93" fmla="*/ 1036810 h 3201240"/>
              <a:gd name="connsiteX94" fmla="*/ 3967190 w 8386790"/>
              <a:gd name="connsiteY94" fmla="*/ 1017760 h 3201240"/>
              <a:gd name="connsiteX95" fmla="*/ 3852890 w 8386790"/>
              <a:gd name="connsiteY95" fmla="*/ 960610 h 3201240"/>
              <a:gd name="connsiteX96" fmla="*/ 3795740 w 8386790"/>
              <a:gd name="connsiteY96" fmla="*/ 903460 h 3201240"/>
              <a:gd name="connsiteX97" fmla="*/ 3681440 w 8386790"/>
              <a:gd name="connsiteY97" fmla="*/ 827260 h 3201240"/>
              <a:gd name="connsiteX98" fmla="*/ 3624290 w 8386790"/>
              <a:gd name="connsiteY98" fmla="*/ 789160 h 3201240"/>
              <a:gd name="connsiteX99" fmla="*/ 3567140 w 8386790"/>
              <a:gd name="connsiteY99" fmla="*/ 751060 h 3201240"/>
              <a:gd name="connsiteX100" fmla="*/ 3376640 w 8386790"/>
              <a:gd name="connsiteY100" fmla="*/ 712960 h 3201240"/>
              <a:gd name="connsiteX101" fmla="*/ 3319490 w 8386790"/>
              <a:gd name="connsiteY101" fmla="*/ 674860 h 3201240"/>
              <a:gd name="connsiteX102" fmla="*/ 3224240 w 8386790"/>
              <a:gd name="connsiteY102" fmla="*/ 579610 h 3201240"/>
              <a:gd name="connsiteX103" fmla="*/ 3190897 w 8386790"/>
              <a:gd name="connsiteY103" fmla="*/ 589132 h 3201240"/>
              <a:gd name="connsiteX104" fmla="*/ 3048021 w 8386790"/>
              <a:gd name="connsiteY104" fmla="*/ 517694 h 3201240"/>
              <a:gd name="connsiteX105" fmla="*/ 2905145 w 8386790"/>
              <a:gd name="connsiteY105" fmla="*/ 517694 h 3201240"/>
              <a:gd name="connsiteX106" fmla="*/ 2833707 w 8386790"/>
              <a:gd name="connsiteY106" fmla="*/ 446256 h 3201240"/>
              <a:gd name="connsiteX107" fmla="*/ 2762269 w 8386790"/>
              <a:gd name="connsiteY107" fmla="*/ 446256 h 3201240"/>
              <a:gd name="connsiteX108" fmla="*/ 2690831 w 8386790"/>
              <a:gd name="connsiteY108" fmla="*/ 446256 h 3201240"/>
              <a:gd name="connsiteX109" fmla="*/ 2476517 w 8386790"/>
              <a:gd name="connsiteY109" fmla="*/ 374818 h 3201240"/>
              <a:gd name="connsiteX110" fmla="*/ 2333641 w 8386790"/>
              <a:gd name="connsiteY110" fmla="*/ 231943 h 3201240"/>
              <a:gd name="connsiteX111" fmla="*/ 1905013 w 8386790"/>
              <a:gd name="connsiteY111" fmla="*/ 303381 h 3201240"/>
              <a:gd name="connsiteX112" fmla="*/ 119063 w 8386790"/>
              <a:gd name="connsiteY112" fmla="*/ 231943 h 3201240"/>
              <a:gd name="connsiteX113" fmla="*/ 1404947 w 8386790"/>
              <a:gd name="connsiteY113" fmla="*/ 231943 h 3201240"/>
              <a:gd name="connsiteX114" fmla="*/ 833443 w 8386790"/>
              <a:gd name="connsiteY114" fmla="*/ 303381 h 3201240"/>
              <a:gd name="connsiteX115" fmla="*/ 47625 w 8386790"/>
              <a:gd name="connsiteY115" fmla="*/ 89067 h 3201240"/>
              <a:gd name="connsiteX0" fmla="*/ 47625 w 8386790"/>
              <a:gd name="connsiteY0" fmla="*/ 89067 h 3201240"/>
              <a:gd name="connsiteX1" fmla="*/ 2333641 w 8386790"/>
              <a:gd name="connsiteY1" fmla="*/ 89067 h 3201240"/>
              <a:gd name="connsiteX2" fmla="*/ 2547955 w 8386790"/>
              <a:gd name="connsiteY2" fmla="*/ 17629 h 3201240"/>
              <a:gd name="connsiteX3" fmla="*/ 2709890 w 8386790"/>
              <a:gd name="connsiteY3" fmla="*/ 27160 h 3201240"/>
              <a:gd name="connsiteX4" fmla="*/ 2767040 w 8386790"/>
              <a:gd name="connsiteY4" fmla="*/ 46210 h 3201240"/>
              <a:gd name="connsiteX5" fmla="*/ 2938490 w 8386790"/>
              <a:gd name="connsiteY5" fmla="*/ 160510 h 3201240"/>
              <a:gd name="connsiteX6" fmla="*/ 2995640 w 8386790"/>
              <a:gd name="connsiteY6" fmla="*/ 198610 h 3201240"/>
              <a:gd name="connsiteX7" fmla="*/ 3052790 w 8386790"/>
              <a:gd name="connsiteY7" fmla="*/ 236710 h 3201240"/>
              <a:gd name="connsiteX8" fmla="*/ 3071840 w 8386790"/>
              <a:gd name="connsiteY8" fmla="*/ 293860 h 3201240"/>
              <a:gd name="connsiteX9" fmla="*/ 3300440 w 8386790"/>
              <a:gd name="connsiteY9" fmla="*/ 389110 h 3201240"/>
              <a:gd name="connsiteX10" fmla="*/ 3452840 w 8386790"/>
              <a:gd name="connsiteY10" fmla="*/ 408160 h 3201240"/>
              <a:gd name="connsiteX11" fmla="*/ 3643340 w 8386790"/>
              <a:gd name="connsiteY11" fmla="*/ 522460 h 3201240"/>
              <a:gd name="connsiteX12" fmla="*/ 3700490 w 8386790"/>
              <a:gd name="connsiteY12" fmla="*/ 560560 h 3201240"/>
              <a:gd name="connsiteX13" fmla="*/ 3757640 w 8386790"/>
              <a:gd name="connsiteY13" fmla="*/ 598660 h 3201240"/>
              <a:gd name="connsiteX14" fmla="*/ 3929090 w 8386790"/>
              <a:gd name="connsiteY14" fmla="*/ 636760 h 3201240"/>
              <a:gd name="connsiteX15" fmla="*/ 4043390 w 8386790"/>
              <a:gd name="connsiteY15" fmla="*/ 712960 h 3201240"/>
              <a:gd name="connsiteX16" fmla="*/ 4100540 w 8386790"/>
              <a:gd name="connsiteY16" fmla="*/ 770110 h 3201240"/>
              <a:gd name="connsiteX17" fmla="*/ 4157690 w 8386790"/>
              <a:gd name="connsiteY17" fmla="*/ 789160 h 3201240"/>
              <a:gd name="connsiteX18" fmla="*/ 4271990 w 8386790"/>
              <a:gd name="connsiteY18" fmla="*/ 865360 h 3201240"/>
              <a:gd name="connsiteX19" fmla="*/ 4462490 w 8386790"/>
              <a:gd name="connsiteY19" fmla="*/ 922510 h 3201240"/>
              <a:gd name="connsiteX20" fmla="*/ 4519640 w 8386790"/>
              <a:gd name="connsiteY20" fmla="*/ 960610 h 3201240"/>
              <a:gd name="connsiteX21" fmla="*/ 4595840 w 8386790"/>
              <a:gd name="connsiteY21" fmla="*/ 979660 h 3201240"/>
              <a:gd name="connsiteX22" fmla="*/ 4824440 w 8386790"/>
              <a:gd name="connsiteY22" fmla="*/ 1017760 h 3201240"/>
              <a:gd name="connsiteX23" fmla="*/ 4881590 w 8386790"/>
              <a:gd name="connsiteY23" fmla="*/ 1055860 h 3201240"/>
              <a:gd name="connsiteX24" fmla="*/ 4938740 w 8386790"/>
              <a:gd name="connsiteY24" fmla="*/ 1074910 h 3201240"/>
              <a:gd name="connsiteX25" fmla="*/ 4957790 w 8386790"/>
              <a:gd name="connsiteY25" fmla="*/ 1170160 h 3201240"/>
              <a:gd name="connsiteX26" fmla="*/ 5033990 w 8386790"/>
              <a:gd name="connsiteY26" fmla="*/ 1265410 h 3201240"/>
              <a:gd name="connsiteX27" fmla="*/ 5319740 w 8386790"/>
              <a:gd name="connsiteY27" fmla="*/ 1284460 h 3201240"/>
              <a:gd name="connsiteX28" fmla="*/ 5510240 w 8386790"/>
              <a:gd name="connsiteY28" fmla="*/ 1303510 h 3201240"/>
              <a:gd name="connsiteX29" fmla="*/ 5624540 w 8386790"/>
              <a:gd name="connsiteY29" fmla="*/ 1341610 h 3201240"/>
              <a:gd name="connsiteX30" fmla="*/ 5757890 w 8386790"/>
              <a:gd name="connsiteY30" fmla="*/ 1398760 h 3201240"/>
              <a:gd name="connsiteX31" fmla="*/ 5795990 w 8386790"/>
              <a:gd name="connsiteY31" fmla="*/ 1455910 h 3201240"/>
              <a:gd name="connsiteX32" fmla="*/ 6005540 w 8386790"/>
              <a:gd name="connsiteY32" fmla="*/ 1551160 h 3201240"/>
              <a:gd name="connsiteX33" fmla="*/ 6062690 w 8386790"/>
              <a:gd name="connsiteY33" fmla="*/ 1570210 h 3201240"/>
              <a:gd name="connsiteX34" fmla="*/ 6386540 w 8386790"/>
              <a:gd name="connsiteY34" fmla="*/ 1627360 h 3201240"/>
              <a:gd name="connsiteX35" fmla="*/ 6443690 w 8386790"/>
              <a:gd name="connsiteY35" fmla="*/ 1646410 h 3201240"/>
              <a:gd name="connsiteX36" fmla="*/ 6500840 w 8386790"/>
              <a:gd name="connsiteY36" fmla="*/ 1684510 h 3201240"/>
              <a:gd name="connsiteX37" fmla="*/ 6634190 w 8386790"/>
              <a:gd name="connsiteY37" fmla="*/ 1703560 h 3201240"/>
              <a:gd name="connsiteX38" fmla="*/ 6691340 w 8386790"/>
              <a:gd name="connsiteY38" fmla="*/ 1722610 h 3201240"/>
              <a:gd name="connsiteX39" fmla="*/ 6748490 w 8386790"/>
              <a:gd name="connsiteY39" fmla="*/ 1760710 h 3201240"/>
              <a:gd name="connsiteX40" fmla="*/ 7262840 w 8386790"/>
              <a:gd name="connsiteY40" fmla="*/ 1779760 h 3201240"/>
              <a:gd name="connsiteX41" fmla="*/ 7453340 w 8386790"/>
              <a:gd name="connsiteY41" fmla="*/ 1817860 h 3201240"/>
              <a:gd name="connsiteX42" fmla="*/ 7510490 w 8386790"/>
              <a:gd name="connsiteY42" fmla="*/ 1836910 h 3201240"/>
              <a:gd name="connsiteX43" fmla="*/ 7872440 w 8386790"/>
              <a:gd name="connsiteY43" fmla="*/ 1875010 h 3201240"/>
              <a:gd name="connsiteX44" fmla="*/ 8215340 w 8386790"/>
              <a:gd name="connsiteY44" fmla="*/ 1913110 h 3201240"/>
              <a:gd name="connsiteX45" fmla="*/ 8272490 w 8386790"/>
              <a:gd name="connsiteY45" fmla="*/ 1932160 h 3201240"/>
              <a:gd name="connsiteX46" fmla="*/ 8291540 w 8386790"/>
              <a:gd name="connsiteY46" fmla="*/ 1989310 h 3201240"/>
              <a:gd name="connsiteX47" fmla="*/ 8310590 w 8386790"/>
              <a:gd name="connsiteY47" fmla="*/ 2294110 h 3201240"/>
              <a:gd name="connsiteX48" fmla="*/ 8367740 w 8386790"/>
              <a:gd name="connsiteY48" fmla="*/ 2408410 h 3201240"/>
              <a:gd name="connsiteX49" fmla="*/ 8386790 w 8386790"/>
              <a:gd name="connsiteY49" fmla="*/ 2465560 h 3201240"/>
              <a:gd name="connsiteX50" fmla="*/ 8367740 w 8386790"/>
              <a:gd name="connsiteY50" fmla="*/ 3094210 h 3201240"/>
              <a:gd name="connsiteX51" fmla="*/ 8329640 w 8386790"/>
              <a:gd name="connsiteY51" fmla="*/ 3189460 h 3201240"/>
              <a:gd name="connsiteX52" fmla="*/ 8272490 w 8386790"/>
              <a:gd name="connsiteY52" fmla="*/ 3151360 h 3201240"/>
              <a:gd name="connsiteX53" fmla="*/ 8215340 w 8386790"/>
              <a:gd name="connsiteY53" fmla="*/ 3094210 h 3201240"/>
              <a:gd name="connsiteX54" fmla="*/ 8043890 w 8386790"/>
              <a:gd name="connsiteY54" fmla="*/ 2979910 h 3201240"/>
              <a:gd name="connsiteX55" fmla="*/ 7986740 w 8386790"/>
              <a:gd name="connsiteY55" fmla="*/ 2941810 h 3201240"/>
              <a:gd name="connsiteX56" fmla="*/ 7910540 w 8386790"/>
              <a:gd name="connsiteY56" fmla="*/ 2922760 h 3201240"/>
              <a:gd name="connsiteX57" fmla="*/ 7720040 w 8386790"/>
              <a:gd name="connsiteY57" fmla="*/ 2865610 h 3201240"/>
              <a:gd name="connsiteX58" fmla="*/ 7662890 w 8386790"/>
              <a:gd name="connsiteY58" fmla="*/ 2846560 h 3201240"/>
              <a:gd name="connsiteX59" fmla="*/ 7491440 w 8386790"/>
              <a:gd name="connsiteY59" fmla="*/ 2827510 h 3201240"/>
              <a:gd name="connsiteX60" fmla="*/ 7434290 w 8386790"/>
              <a:gd name="connsiteY60" fmla="*/ 2808460 h 3201240"/>
              <a:gd name="connsiteX61" fmla="*/ 7339040 w 8386790"/>
              <a:gd name="connsiteY61" fmla="*/ 2694160 h 3201240"/>
              <a:gd name="connsiteX62" fmla="*/ 7224740 w 8386790"/>
              <a:gd name="connsiteY62" fmla="*/ 2617960 h 3201240"/>
              <a:gd name="connsiteX63" fmla="*/ 7091390 w 8386790"/>
              <a:gd name="connsiteY63" fmla="*/ 2560810 h 3201240"/>
              <a:gd name="connsiteX64" fmla="*/ 7034240 w 8386790"/>
              <a:gd name="connsiteY64" fmla="*/ 2541760 h 3201240"/>
              <a:gd name="connsiteX65" fmla="*/ 6862790 w 8386790"/>
              <a:gd name="connsiteY65" fmla="*/ 2503660 h 3201240"/>
              <a:gd name="connsiteX66" fmla="*/ 6748490 w 8386790"/>
              <a:gd name="connsiteY66" fmla="*/ 2427460 h 3201240"/>
              <a:gd name="connsiteX67" fmla="*/ 6577040 w 8386790"/>
              <a:gd name="connsiteY67" fmla="*/ 2351260 h 3201240"/>
              <a:gd name="connsiteX68" fmla="*/ 6462740 w 8386790"/>
              <a:gd name="connsiteY68" fmla="*/ 2236960 h 3201240"/>
              <a:gd name="connsiteX69" fmla="*/ 6310340 w 8386790"/>
              <a:gd name="connsiteY69" fmla="*/ 2179810 h 3201240"/>
              <a:gd name="connsiteX70" fmla="*/ 6196040 w 8386790"/>
              <a:gd name="connsiteY70" fmla="*/ 2141710 h 3201240"/>
              <a:gd name="connsiteX71" fmla="*/ 6138890 w 8386790"/>
              <a:gd name="connsiteY71" fmla="*/ 2122660 h 3201240"/>
              <a:gd name="connsiteX72" fmla="*/ 6062690 w 8386790"/>
              <a:gd name="connsiteY72" fmla="*/ 2103610 h 3201240"/>
              <a:gd name="connsiteX73" fmla="*/ 5986490 w 8386790"/>
              <a:gd name="connsiteY73" fmla="*/ 2065510 h 3201240"/>
              <a:gd name="connsiteX74" fmla="*/ 5853140 w 8386790"/>
              <a:gd name="connsiteY74" fmla="*/ 2027410 h 3201240"/>
              <a:gd name="connsiteX75" fmla="*/ 5795990 w 8386790"/>
              <a:gd name="connsiteY75" fmla="*/ 1989310 h 3201240"/>
              <a:gd name="connsiteX76" fmla="*/ 5681690 w 8386790"/>
              <a:gd name="connsiteY76" fmla="*/ 1951210 h 3201240"/>
              <a:gd name="connsiteX77" fmla="*/ 5491190 w 8386790"/>
              <a:gd name="connsiteY77" fmla="*/ 1855960 h 3201240"/>
              <a:gd name="connsiteX78" fmla="*/ 5434040 w 8386790"/>
              <a:gd name="connsiteY78" fmla="*/ 1817860 h 3201240"/>
              <a:gd name="connsiteX79" fmla="*/ 5300690 w 8386790"/>
              <a:gd name="connsiteY79" fmla="*/ 1779760 h 3201240"/>
              <a:gd name="connsiteX80" fmla="*/ 5205440 w 8386790"/>
              <a:gd name="connsiteY80" fmla="*/ 1684510 h 3201240"/>
              <a:gd name="connsiteX81" fmla="*/ 5148290 w 8386790"/>
              <a:gd name="connsiteY81" fmla="*/ 1646410 h 3201240"/>
              <a:gd name="connsiteX82" fmla="*/ 4995890 w 8386790"/>
              <a:gd name="connsiteY82" fmla="*/ 1570210 h 3201240"/>
              <a:gd name="connsiteX83" fmla="*/ 4938740 w 8386790"/>
              <a:gd name="connsiteY83" fmla="*/ 1513060 h 3201240"/>
              <a:gd name="connsiteX84" fmla="*/ 4862540 w 8386790"/>
              <a:gd name="connsiteY84" fmla="*/ 1474960 h 3201240"/>
              <a:gd name="connsiteX85" fmla="*/ 4805390 w 8386790"/>
              <a:gd name="connsiteY85" fmla="*/ 1436860 h 3201240"/>
              <a:gd name="connsiteX86" fmla="*/ 4767290 w 8386790"/>
              <a:gd name="connsiteY86" fmla="*/ 1379710 h 3201240"/>
              <a:gd name="connsiteX87" fmla="*/ 4557740 w 8386790"/>
              <a:gd name="connsiteY87" fmla="*/ 1265410 h 3201240"/>
              <a:gd name="connsiteX88" fmla="*/ 4443440 w 8386790"/>
              <a:gd name="connsiteY88" fmla="*/ 1227310 h 3201240"/>
              <a:gd name="connsiteX89" fmla="*/ 4367240 w 8386790"/>
              <a:gd name="connsiteY89" fmla="*/ 1189210 h 3201240"/>
              <a:gd name="connsiteX90" fmla="*/ 4233890 w 8386790"/>
              <a:gd name="connsiteY90" fmla="*/ 1151110 h 3201240"/>
              <a:gd name="connsiteX91" fmla="*/ 4176740 w 8386790"/>
              <a:gd name="connsiteY91" fmla="*/ 1113010 h 3201240"/>
              <a:gd name="connsiteX92" fmla="*/ 4119590 w 8386790"/>
              <a:gd name="connsiteY92" fmla="*/ 1055860 h 3201240"/>
              <a:gd name="connsiteX93" fmla="*/ 4024340 w 8386790"/>
              <a:gd name="connsiteY93" fmla="*/ 1036810 h 3201240"/>
              <a:gd name="connsiteX94" fmla="*/ 3967190 w 8386790"/>
              <a:gd name="connsiteY94" fmla="*/ 1017760 h 3201240"/>
              <a:gd name="connsiteX95" fmla="*/ 3852890 w 8386790"/>
              <a:gd name="connsiteY95" fmla="*/ 960610 h 3201240"/>
              <a:gd name="connsiteX96" fmla="*/ 3795740 w 8386790"/>
              <a:gd name="connsiteY96" fmla="*/ 903460 h 3201240"/>
              <a:gd name="connsiteX97" fmla="*/ 3681440 w 8386790"/>
              <a:gd name="connsiteY97" fmla="*/ 827260 h 3201240"/>
              <a:gd name="connsiteX98" fmla="*/ 3624290 w 8386790"/>
              <a:gd name="connsiteY98" fmla="*/ 789160 h 3201240"/>
              <a:gd name="connsiteX99" fmla="*/ 3567140 w 8386790"/>
              <a:gd name="connsiteY99" fmla="*/ 751060 h 3201240"/>
              <a:gd name="connsiteX100" fmla="*/ 3376640 w 8386790"/>
              <a:gd name="connsiteY100" fmla="*/ 712960 h 3201240"/>
              <a:gd name="connsiteX101" fmla="*/ 3319490 w 8386790"/>
              <a:gd name="connsiteY101" fmla="*/ 674860 h 3201240"/>
              <a:gd name="connsiteX102" fmla="*/ 3224240 w 8386790"/>
              <a:gd name="connsiteY102" fmla="*/ 579610 h 3201240"/>
              <a:gd name="connsiteX103" fmla="*/ 3190897 w 8386790"/>
              <a:gd name="connsiteY103" fmla="*/ 589132 h 3201240"/>
              <a:gd name="connsiteX104" fmla="*/ 3048021 w 8386790"/>
              <a:gd name="connsiteY104" fmla="*/ 517694 h 3201240"/>
              <a:gd name="connsiteX105" fmla="*/ 2905145 w 8386790"/>
              <a:gd name="connsiteY105" fmla="*/ 517694 h 3201240"/>
              <a:gd name="connsiteX106" fmla="*/ 2833707 w 8386790"/>
              <a:gd name="connsiteY106" fmla="*/ 446256 h 3201240"/>
              <a:gd name="connsiteX107" fmla="*/ 2762269 w 8386790"/>
              <a:gd name="connsiteY107" fmla="*/ 446256 h 3201240"/>
              <a:gd name="connsiteX108" fmla="*/ 2690831 w 8386790"/>
              <a:gd name="connsiteY108" fmla="*/ 446256 h 3201240"/>
              <a:gd name="connsiteX109" fmla="*/ 2476517 w 8386790"/>
              <a:gd name="connsiteY109" fmla="*/ 374818 h 3201240"/>
              <a:gd name="connsiteX110" fmla="*/ 2262203 w 8386790"/>
              <a:gd name="connsiteY110" fmla="*/ 303380 h 3201240"/>
              <a:gd name="connsiteX111" fmla="*/ 1905013 w 8386790"/>
              <a:gd name="connsiteY111" fmla="*/ 303381 h 3201240"/>
              <a:gd name="connsiteX112" fmla="*/ 119063 w 8386790"/>
              <a:gd name="connsiteY112" fmla="*/ 231943 h 3201240"/>
              <a:gd name="connsiteX113" fmla="*/ 1404947 w 8386790"/>
              <a:gd name="connsiteY113" fmla="*/ 231943 h 3201240"/>
              <a:gd name="connsiteX114" fmla="*/ 833443 w 8386790"/>
              <a:gd name="connsiteY114" fmla="*/ 303381 h 3201240"/>
              <a:gd name="connsiteX115" fmla="*/ 47625 w 8386790"/>
              <a:gd name="connsiteY115" fmla="*/ 89067 h 3201240"/>
              <a:gd name="connsiteX0" fmla="*/ 47625 w 8386790"/>
              <a:gd name="connsiteY0" fmla="*/ 89067 h 3201240"/>
              <a:gd name="connsiteX1" fmla="*/ 833443 w 8386790"/>
              <a:gd name="connsiteY1" fmla="*/ 17628 h 3201240"/>
              <a:gd name="connsiteX2" fmla="*/ 2547955 w 8386790"/>
              <a:gd name="connsiteY2" fmla="*/ 17629 h 3201240"/>
              <a:gd name="connsiteX3" fmla="*/ 2709890 w 8386790"/>
              <a:gd name="connsiteY3" fmla="*/ 27160 h 3201240"/>
              <a:gd name="connsiteX4" fmla="*/ 2767040 w 8386790"/>
              <a:gd name="connsiteY4" fmla="*/ 46210 h 3201240"/>
              <a:gd name="connsiteX5" fmla="*/ 2938490 w 8386790"/>
              <a:gd name="connsiteY5" fmla="*/ 160510 h 3201240"/>
              <a:gd name="connsiteX6" fmla="*/ 2995640 w 8386790"/>
              <a:gd name="connsiteY6" fmla="*/ 198610 h 3201240"/>
              <a:gd name="connsiteX7" fmla="*/ 3052790 w 8386790"/>
              <a:gd name="connsiteY7" fmla="*/ 236710 h 3201240"/>
              <a:gd name="connsiteX8" fmla="*/ 3071840 w 8386790"/>
              <a:gd name="connsiteY8" fmla="*/ 293860 h 3201240"/>
              <a:gd name="connsiteX9" fmla="*/ 3300440 w 8386790"/>
              <a:gd name="connsiteY9" fmla="*/ 389110 h 3201240"/>
              <a:gd name="connsiteX10" fmla="*/ 3452840 w 8386790"/>
              <a:gd name="connsiteY10" fmla="*/ 408160 h 3201240"/>
              <a:gd name="connsiteX11" fmla="*/ 3643340 w 8386790"/>
              <a:gd name="connsiteY11" fmla="*/ 522460 h 3201240"/>
              <a:gd name="connsiteX12" fmla="*/ 3700490 w 8386790"/>
              <a:gd name="connsiteY12" fmla="*/ 560560 h 3201240"/>
              <a:gd name="connsiteX13" fmla="*/ 3757640 w 8386790"/>
              <a:gd name="connsiteY13" fmla="*/ 598660 h 3201240"/>
              <a:gd name="connsiteX14" fmla="*/ 3929090 w 8386790"/>
              <a:gd name="connsiteY14" fmla="*/ 636760 h 3201240"/>
              <a:gd name="connsiteX15" fmla="*/ 4043390 w 8386790"/>
              <a:gd name="connsiteY15" fmla="*/ 712960 h 3201240"/>
              <a:gd name="connsiteX16" fmla="*/ 4100540 w 8386790"/>
              <a:gd name="connsiteY16" fmla="*/ 770110 h 3201240"/>
              <a:gd name="connsiteX17" fmla="*/ 4157690 w 8386790"/>
              <a:gd name="connsiteY17" fmla="*/ 789160 h 3201240"/>
              <a:gd name="connsiteX18" fmla="*/ 4271990 w 8386790"/>
              <a:gd name="connsiteY18" fmla="*/ 865360 h 3201240"/>
              <a:gd name="connsiteX19" fmla="*/ 4462490 w 8386790"/>
              <a:gd name="connsiteY19" fmla="*/ 922510 h 3201240"/>
              <a:gd name="connsiteX20" fmla="*/ 4519640 w 8386790"/>
              <a:gd name="connsiteY20" fmla="*/ 960610 h 3201240"/>
              <a:gd name="connsiteX21" fmla="*/ 4595840 w 8386790"/>
              <a:gd name="connsiteY21" fmla="*/ 979660 h 3201240"/>
              <a:gd name="connsiteX22" fmla="*/ 4824440 w 8386790"/>
              <a:gd name="connsiteY22" fmla="*/ 1017760 h 3201240"/>
              <a:gd name="connsiteX23" fmla="*/ 4881590 w 8386790"/>
              <a:gd name="connsiteY23" fmla="*/ 1055860 h 3201240"/>
              <a:gd name="connsiteX24" fmla="*/ 4938740 w 8386790"/>
              <a:gd name="connsiteY24" fmla="*/ 1074910 h 3201240"/>
              <a:gd name="connsiteX25" fmla="*/ 4957790 w 8386790"/>
              <a:gd name="connsiteY25" fmla="*/ 1170160 h 3201240"/>
              <a:gd name="connsiteX26" fmla="*/ 5033990 w 8386790"/>
              <a:gd name="connsiteY26" fmla="*/ 1265410 h 3201240"/>
              <a:gd name="connsiteX27" fmla="*/ 5319740 w 8386790"/>
              <a:gd name="connsiteY27" fmla="*/ 1284460 h 3201240"/>
              <a:gd name="connsiteX28" fmla="*/ 5510240 w 8386790"/>
              <a:gd name="connsiteY28" fmla="*/ 1303510 h 3201240"/>
              <a:gd name="connsiteX29" fmla="*/ 5624540 w 8386790"/>
              <a:gd name="connsiteY29" fmla="*/ 1341610 h 3201240"/>
              <a:gd name="connsiteX30" fmla="*/ 5757890 w 8386790"/>
              <a:gd name="connsiteY30" fmla="*/ 1398760 h 3201240"/>
              <a:gd name="connsiteX31" fmla="*/ 5795990 w 8386790"/>
              <a:gd name="connsiteY31" fmla="*/ 1455910 h 3201240"/>
              <a:gd name="connsiteX32" fmla="*/ 6005540 w 8386790"/>
              <a:gd name="connsiteY32" fmla="*/ 1551160 h 3201240"/>
              <a:gd name="connsiteX33" fmla="*/ 6062690 w 8386790"/>
              <a:gd name="connsiteY33" fmla="*/ 1570210 h 3201240"/>
              <a:gd name="connsiteX34" fmla="*/ 6386540 w 8386790"/>
              <a:gd name="connsiteY34" fmla="*/ 1627360 h 3201240"/>
              <a:gd name="connsiteX35" fmla="*/ 6443690 w 8386790"/>
              <a:gd name="connsiteY35" fmla="*/ 1646410 h 3201240"/>
              <a:gd name="connsiteX36" fmla="*/ 6500840 w 8386790"/>
              <a:gd name="connsiteY36" fmla="*/ 1684510 h 3201240"/>
              <a:gd name="connsiteX37" fmla="*/ 6634190 w 8386790"/>
              <a:gd name="connsiteY37" fmla="*/ 1703560 h 3201240"/>
              <a:gd name="connsiteX38" fmla="*/ 6691340 w 8386790"/>
              <a:gd name="connsiteY38" fmla="*/ 1722610 h 3201240"/>
              <a:gd name="connsiteX39" fmla="*/ 6748490 w 8386790"/>
              <a:gd name="connsiteY39" fmla="*/ 1760710 h 3201240"/>
              <a:gd name="connsiteX40" fmla="*/ 7262840 w 8386790"/>
              <a:gd name="connsiteY40" fmla="*/ 1779760 h 3201240"/>
              <a:gd name="connsiteX41" fmla="*/ 7453340 w 8386790"/>
              <a:gd name="connsiteY41" fmla="*/ 1817860 h 3201240"/>
              <a:gd name="connsiteX42" fmla="*/ 7510490 w 8386790"/>
              <a:gd name="connsiteY42" fmla="*/ 1836910 h 3201240"/>
              <a:gd name="connsiteX43" fmla="*/ 7872440 w 8386790"/>
              <a:gd name="connsiteY43" fmla="*/ 1875010 h 3201240"/>
              <a:gd name="connsiteX44" fmla="*/ 8215340 w 8386790"/>
              <a:gd name="connsiteY44" fmla="*/ 1913110 h 3201240"/>
              <a:gd name="connsiteX45" fmla="*/ 8272490 w 8386790"/>
              <a:gd name="connsiteY45" fmla="*/ 1932160 h 3201240"/>
              <a:gd name="connsiteX46" fmla="*/ 8291540 w 8386790"/>
              <a:gd name="connsiteY46" fmla="*/ 1989310 h 3201240"/>
              <a:gd name="connsiteX47" fmla="*/ 8310590 w 8386790"/>
              <a:gd name="connsiteY47" fmla="*/ 2294110 h 3201240"/>
              <a:gd name="connsiteX48" fmla="*/ 8367740 w 8386790"/>
              <a:gd name="connsiteY48" fmla="*/ 2408410 h 3201240"/>
              <a:gd name="connsiteX49" fmla="*/ 8386790 w 8386790"/>
              <a:gd name="connsiteY49" fmla="*/ 2465560 h 3201240"/>
              <a:gd name="connsiteX50" fmla="*/ 8367740 w 8386790"/>
              <a:gd name="connsiteY50" fmla="*/ 3094210 h 3201240"/>
              <a:gd name="connsiteX51" fmla="*/ 8329640 w 8386790"/>
              <a:gd name="connsiteY51" fmla="*/ 3189460 h 3201240"/>
              <a:gd name="connsiteX52" fmla="*/ 8272490 w 8386790"/>
              <a:gd name="connsiteY52" fmla="*/ 3151360 h 3201240"/>
              <a:gd name="connsiteX53" fmla="*/ 8215340 w 8386790"/>
              <a:gd name="connsiteY53" fmla="*/ 3094210 h 3201240"/>
              <a:gd name="connsiteX54" fmla="*/ 8043890 w 8386790"/>
              <a:gd name="connsiteY54" fmla="*/ 2979910 h 3201240"/>
              <a:gd name="connsiteX55" fmla="*/ 7986740 w 8386790"/>
              <a:gd name="connsiteY55" fmla="*/ 2941810 h 3201240"/>
              <a:gd name="connsiteX56" fmla="*/ 7910540 w 8386790"/>
              <a:gd name="connsiteY56" fmla="*/ 2922760 h 3201240"/>
              <a:gd name="connsiteX57" fmla="*/ 7720040 w 8386790"/>
              <a:gd name="connsiteY57" fmla="*/ 2865610 h 3201240"/>
              <a:gd name="connsiteX58" fmla="*/ 7662890 w 8386790"/>
              <a:gd name="connsiteY58" fmla="*/ 2846560 h 3201240"/>
              <a:gd name="connsiteX59" fmla="*/ 7491440 w 8386790"/>
              <a:gd name="connsiteY59" fmla="*/ 2827510 h 3201240"/>
              <a:gd name="connsiteX60" fmla="*/ 7434290 w 8386790"/>
              <a:gd name="connsiteY60" fmla="*/ 2808460 h 3201240"/>
              <a:gd name="connsiteX61" fmla="*/ 7339040 w 8386790"/>
              <a:gd name="connsiteY61" fmla="*/ 2694160 h 3201240"/>
              <a:gd name="connsiteX62" fmla="*/ 7224740 w 8386790"/>
              <a:gd name="connsiteY62" fmla="*/ 2617960 h 3201240"/>
              <a:gd name="connsiteX63" fmla="*/ 7091390 w 8386790"/>
              <a:gd name="connsiteY63" fmla="*/ 2560810 h 3201240"/>
              <a:gd name="connsiteX64" fmla="*/ 7034240 w 8386790"/>
              <a:gd name="connsiteY64" fmla="*/ 2541760 h 3201240"/>
              <a:gd name="connsiteX65" fmla="*/ 6862790 w 8386790"/>
              <a:gd name="connsiteY65" fmla="*/ 2503660 h 3201240"/>
              <a:gd name="connsiteX66" fmla="*/ 6748490 w 8386790"/>
              <a:gd name="connsiteY66" fmla="*/ 2427460 h 3201240"/>
              <a:gd name="connsiteX67" fmla="*/ 6577040 w 8386790"/>
              <a:gd name="connsiteY67" fmla="*/ 2351260 h 3201240"/>
              <a:gd name="connsiteX68" fmla="*/ 6462740 w 8386790"/>
              <a:gd name="connsiteY68" fmla="*/ 2236960 h 3201240"/>
              <a:gd name="connsiteX69" fmla="*/ 6310340 w 8386790"/>
              <a:gd name="connsiteY69" fmla="*/ 2179810 h 3201240"/>
              <a:gd name="connsiteX70" fmla="*/ 6196040 w 8386790"/>
              <a:gd name="connsiteY70" fmla="*/ 2141710 h 3201240"/>
              <a:gd name="connsiteX71" fmla="*/ 6138890 w 8386790"/>
              <a:gd name="connsiteY71" fmla="*/ 2122660 h 3201240"/>
              <a:gd name="connsiteX72" fmla="*/ 6062690 w 8386790"/>
              <a:gd name="connsiteY72" fmla="*/ 2103610 h 3201240"/>
              <a:gd name="connsiteX73" fmla="*/ 5986490 w 8386790"/>
              <a:gd name="connsiteY73" fmla="*/ 2065510 h 3201240"/>
              <a:gd name="connsiteX74" fmla="*/ 5853140 w 8386790"/>
              <a:gd name="connsiteY74" fmla="*/ 2027410 h 3201240"/>
              <a:gd name="connsiteX75" fmla="*/ 5795990 w 8386790"/>
              <a:gd name="connsiteY75" fmla="*/ 1989310 h 3201240"/>
              <a:gd name="connsiteX76" fmla="*/ 5681690 w 8386790"/>
              <a:gd name="connsiteY76" fmla="*/ 1951210 h 3201240"/>
              <a:gd name="connsiteX77" fmla="*/ 5491190 w 8386790"/>
              <a:gd name="connsiteY77" fmla="*/ 1855960 h 3201240"/>
              <a:gd name="connsiteX78" fmla="*/ 5434040 w 8386790"/>
              <a:gd name="connsiteY78" fmla="*/ 1817860 h 3201240"/>
              <a:gd name="connsiteX79" fmla="*/ 5300690 w 8386790"/>
              <a:gd name="connsiteY79" fmla="*/ 1779760 h 3201240"/>
              <a:gd name="connsiteX80" fmla="*/ 5205440 w 8386790"/>
              <a:gd name="connsiteY80" fmla="*/ 1684510 h 3201240"/>
              <a:gd name="connsiteX81" fmla="*/ 5148290 w 8386790"/>
              <a:gd name="connsiteY81" fmla="*/ 1646410 h 3201240"/>
              <a:gd name="connsiteX82" fmla="*/ 4995890 w 8386790"/>
              <a:gd name="connsiteY82" fmla="*/ 1570210 h 3201240"/>
              <a:gd name="connsiteX83" fmla="*/ 4938740 w 8386790"/>
              <a:gd name="connsiteY83" fmla="*/ 1513060 h 3201240"/>
              <a:gd name="connsiteX84" fmla="*/ 4862540 w 8386790"/>
              <a:gd name="connsiteY84" fmla="*/ 1474960 h 3201240"/>
              <a:gd name="connsiteX85" fmla="*/ 4805390 w 8386790"/>
              <a:gd name="connsiteY85" fmla="*/ 1436860 h 3201240"/>
              <a:gd name="connsiteX86" fmla="*/ 4767290 w 8386790"/>
              <a:gd name="connsiteY86" fmla="*/ 1379710 h 3201240"/>
              <a:gd name="connsiteX87" fmla="*/ 4557740 w 8386790"/>
              <a:gd name="connsiteY87" fmla="*/ 1265410 h 3201240"/>
              <a:gd name="connsiteX88" fmla="*/ 4443440 w 8386790"/>
              <a:gd name="connsiteY88" fmla="*/ 1227310 h 3201240"/>
              <a:gd name="connsiteX89" fmla="*/ 4367240 w 8386790"/>
              <a:gd name="connsiteY89" fmla="*/ 1189210 h 3201240"/>
              <a:gd name="connsiteX90" fmla="*/ 4233890 w 8386790"/>
              <a:gd name="connsiteY90" fmla="*/ 1151110 h 3201240"/>
              <a:gd name="connsiteX91" fmla="*/ 4176740 w 8386790"/>
              <a:gd name="connsiteY91" fmla="*/ 1113010 h 3201240"/>
              <a:gd name="connsiteX92" fmla="*/ 4119590 w 8386790"/>
              <a:gd name="connsiteY92" fmla="*/ 1055860 h 3201240"/>
              <a:gd name="connsiteX93" fmla="*/ 4024340 w 8386790"/>
              <a:gd name="connsiteY93" fmla="*/ 1036810 h 3201240"/>
              <a:gd name="connsiteX94" fmla="*/ 3967190 w 8386790"/>
              <a:gd name="connsiteY94" fmla="*/ 1017760 h 3201240"/>
              <a:gd name="connsiteX95" fmla="*/ 3852890 w 8386790"/>
              <a:gd name="connsiteY95" fmla="*/ 960610 h 3201240"/>
              <a:gd name="connsiteX96" fmla="*/ 3795740 w 8386790"/>
              <a:gd name="connsiteY96" fmla="*/ 903460 h 3201240"/>
              <a:gd name="connsiteX97" fmla="*/ 3681440 w 8386790"/>
              <a:gd name="connsiteY97" fmla="*/ 827260 h 3201240"/>
              <a:gd name="connsiteX98" fmla="*/ 3624290 w 8386790"/>
              <a:gd name="connsiteY98" fmla="*/ 789160 h 3201240"/>
              <a:gd name="connsiteX99" fmla="*/ 3567140 w 8386790"/>
              <a:gd name="connsiteY99" fmla="*/ 751060 h 3201240"/>
              <a:gd name="connsiteX100" fmla="*/ 3376640 w 8386790"/>
              <a:gd name="connsiteY100" fmla="*/ 712960 h 3201240"/>
              <a:gd name="connsiteX101" fmla="*/ 3319490 w 8386790"/>
              <a:gd name="connsiteY101" fmla="*/ 674860 h 3201240"/>
              <a:gd name="connsiteX102" fmla="*/ 3224240 w 8386790"/>
              <a:gd name="connsiteY102" fmla="*/ 579610 h 3201240"/>
              <a:gd name="connsiteX103" fmla="*/ 3190897 w 8386790"/>
              <a:gd name="connsiteY103" fmla="*/ 589132 h 3201240"/>
              <a:gd name="connsiteX104" fmla="*/ 3048021 w 8386790"/>
              <a:gd name="connsiteY104" fmla="*/ 517694 h 3201240"/>
              <a:gd name="connsiteX105" fmla="*/ 2905145 w 8386790"/>
              <a:gd name="connsiteY105" fmla="*/ 517694 h 3201240"/>
              <a:gd name="connsiteX106" fmla="*/ 2833707 w 8386790"/>
              <a:gd name="connsiteY106" fmla="*/ 446256 h 3201240"/>
              <a:gd name="connsiteX107" fmla="*/ 2762269 w 8386790"/>
              <a:gd name="connsiteY107" fmla="*/ 446256 h 3201240"/>
              <a:gd name="connsiteX108" fmla="*/ 2690831 w 8386790"/>
              <a:gd name="connsiteY108" fmla="*/ 446256 h 3201240"/>
              <a:gd name="connsiteX109" fmla="*/ 2476517 w 8386790"/>
              <a:gd name="connsiteY109" fmla="*/ 374818 h 3201240"/>
              <a:gd name="connsiteX110" fmla="*/ 2262203 w 8386790"/>
              <a:gd name="connsiteY110" fmla="*/ 303380 h 3201240"/>
              <a:gd name="connsiteX111" fmla="*/ 1905013 w 8386790"/>
              <a:gd name="connsiteY111" fmla="*/ 303381 h 3201240"/>
              <a:gd name="connsiteX112" fmla="*/ 119063 w 8386790"/>
              <a:gd name="connsiteY112" fmla="*/ 231943 h 3201240"/>
              <a:gd name="connsiteX113" fmla="*/ 1404947 w 8386790"/>
              <a:gd name="connsiteY113" fmla="*/ 231943 h 3201240"/>
              <a:gd name="connsiteX114" fmla="*/ 833443 w 8386790"/>
              <a:gd name="connsiteY114" fmla="*/ 303381 h 3201240"/>
              <a:gd name="connsiteX115" fmla="*/ 47625 w 8386790"/>
              <a:gd name="connsiteY115" fmla="*/ 89067 h 3201240"/>
              <a:gd name="connsiteX0" fmla="*/ 47625 w 8386790"/>
              <a:gd name="connsiteY0" fmla="*/ 89068 h 3201241"/>
              <a:gd name="connsiteX1" fmla="*/ 833443 w 8386790"/>
              <a:gd name="connsiteY1" fmla="*/ 17629 h 3201241"/>
              <a:gd name="connsiteX2" fmla="*/ 1333509 w 8386790"/>
              <a:gd name="connsiteY2" fmla="*/ 17629 h 3201241"/>
              <a:gd name="connsiteX3" fmla="*/ 2709890 w 8386790"/>
              <a:gd name="connsiteY3" fmla="*/ 27161 h 3201241"/>
              <a:gd name="connsiteX4" fmla="*/ 2767040 w 8386790"/>
              <a:gd name="connsiteY4" fmla="*/ 46211 h 3201241"/>
              <a:gd name="connsiteX5" fmla="*/ 2938490 w 8386790"/>
              <a:gd name="connsiteY5" fmla="*/ 160511 h 3201241"/>
              <a:gd name="connsiteX6" fmla="*/ 2995640 w 8386790"/>
              <a:gd name="connsiteY6" fmla="*/ 198611 h 3201241"/>
              <a:gd name="connsiteX7" fmla="*/ 3052790 w 8386790"/>
              <a:gd name="connsiteY7" fmla="*/ 236711 h 3201241"/>
              <a:gd name="connsiteX8" fmla="*/ 3071840 w 8386790"/>
              <a:gd name="connsiteY8" fmla="*/ 293861 h 3201241"/>
              <a:gd name="connsiteX9" fmla="*/ 3300440 w 8386790"/>
              <a:gd name="connsiteY9" fmla="*/ 389111 h 3201241"/>
              <a:gd name="connsiteX10" fmla="*/ 3452840 w 8386790"/>
              <a:gd name="connsiteY10" fmla="*/ 408161 h 3201241"/>
              <a:gd name="connsiteX11" fmla="*/ 3643340 w 8386790"/>
              <a:gd name="connsiteY11" fmla="*/ 522461 h 3201241"/>
              <a:gd name="connsiteX12" fmla="*/ 3700490 w 8386790"/>
              <a:gd name="connsiteY12" fmla="*/ 560561 h 3201241"/>
              <a:gd name="connsiteX13" fmla="*/ 3757640 w 8386790"/>
              <a:gd name="connsiteY13" fmla="*/ 598661 h 3201241"/>
              <a:gd name="connsiteX14" fmla="*/ 3929090 w 8386790"/>
              <a:gd name="connsiteY14" fmla="*/ 636761 h 3201241"/>
              <a:gd name="connsiteX15" fmla="*/ 4043390 w 8386790"/>
              <a:gd name="connsiteY15" fmla="*/ 712961 h 3201241"/>
              <a:gd name="connsiteX16" fmla="*/ 4100540 w 8386790"/>
              <a:gd name="connsiteY16" fmla="*/ 770111 h 3201241"/>
              <a:gd name="connsiteX17" fmla="*/ 4157690 w 8386790"/>
              <a:gd name="connsiteY17" fmla="*/ 789161 h 3201241"/>
              <a:gd name="connsiteX18" fmla="*/ 4271990 w 8386790"/>
              <a:gd name="connsiteY18" fmla="*/ 865361 h 3201241"/>
              <a:gd name="connsiteX19" fmla="*/ 4462490 w 8386790"/>
              <a:gd name="connsiteY19" fmla="*/ 922511 h 3201241"/>
              <a:gd name="connsiteX20" fmla="*/ 4519640 w 8386790"/>
              <a:gd name="connsiteY20" fmla="*/ 960611 h 3201241"/>
              <a:gd name="connsiteX21" fmla="*/ 4595840 w 8386790"/>
              <a:gd name="connsiteY21" fmla="*/ 979661 h 3201241"/>
              <a:gd name="connsiteX22" fmla="*/ 4824440 w 8386790"/>
              <a:gd name="connsiteY22" fmla="*/ 1017761 h 3201241"/>
              <a:gd name="connsiteX23" fmla="*/ 4881590 w 8386790"/>
              <a:gd name="connsiteY23" fmla="*/ 1055861 h 3201241"/>
              <a:gd name="connsiteX24" fmla="*/ 4938740 w 8386790"/>
              <a:gd name="connsiteY24" fmla="*/ 1074911 h 3201241"/>
              <a:gd name="connsiteX25" fmla="*/ 4957790 w 8386790"/>
              <a:gd name="connsiteY25" fmla="*/ 1170161 h 3201241"/>
              <a:gd name="connsiteX26" fmla="*/ 5033990 w 8386790"/>
              <a:gd name="connsiteY26" fmla="*/ 1265411 h 3201241"/>
              <a:gd name="connsiteX27" fmla="*/ 5319740 w 8386790"/>
              <a:gd name="connsiteY27" fmla="*/ 1284461 h 3201241"/>
              <a:gd name="connsiteX28" fmla="*/ 5510240 w 8386790"/>
              <a:gd name="connsiteY28" fmla="*/ 1303511 h 3201241"/>
              <a:gd name="connsiteX29" fmla="*/ 5624540 w 8386790"/>
              <a:gd name="connsiteY29" fmla="*/ 1341611 h 3201241"/>
              <a:gd name="connsiteX30" fmla="*/ 5757890 w 8386790"/>
              <a:gd name="connsiteY30" fmla="*/ 1398761 h 3201241"/>
              <a:gd name="connsiteX31" fmla="*/ 5795990 w 8386790"/>
              <a:gd name="connsiteY31" fmla="*/ 1455911 h 3201241"/>
              <a:gd name="connsiteX32" fmla="*/ 6005540 w 8386790"/>
              <a:gd name="connsiteY32" fmla="*/ 1551161 h 3201241"/>
              <a:gd name="connsiteX33" fmla="*/ 6062690 w 8386790"/>
              <a:gd name="connsiteY33" fmla="*/ 1570211 h 3201241"/>
              <a:gd name="connsiteX34" fmla="*/ 6386540 w 8386790"/>
              <a:gd name="connsiteY34" fmla="*/ 1627361 h 3201241"/>
              <a:gd name="connsiteX35" fmla="*/ 6443690 w 8386790"/>
              <a:gd name="connsiteY35" fmla="*/ 1646411 h 3201241"/>
              <a:gd name="connsiteX36" fmla="*/ 6500840 w 8386790"/>
              <a:gd name="connsiteY36" fmla="*/ 1684511 h 3201241"/>
              <a:gd name="connsiteX37" fmla="*/ 6634190 w 8386790"/>
              <a:gd name="connsiteY37" fmla="*/ 1703561 h 3201241"/>
              <a:gd name="connsiteX38" fmla="*/ 6691340 w 8386790"/>
              <a:gd name="connsiteY38" fmla="*/ 1722611 h 3201241"/>
              <a:gd name="connsiteX39" fmla="*/ 6748490 w 8386790"/>
              <a:gd name="connsiteY39" fmla="*/ 1760711 h 3201241"/>
              <a:gd name="connsiteX40" fmla="*/ 7262840 w 8386790"/>
              <a:gd name="connsiteY40" fmla="*/ 1779761 h 3201241"/>
              <a:gd name="connsiteX41" fmla="*/ 7453340 w 8386790"/>
              <a:gd name="connsiteY41" fmla="*/ 1817861 h 3201241"/>
              <a:gd name="connsiteX42" fmla="*/ 7510490 w 8386790"/>
              <a:gd name="connsiteY42" fmla="*/ 1836911 h 3201241"/>
              <a:gd name="connsiteX43" fmla="*/ 7872440 w 8386790"/>
              <a:gd name="connsiteY43" fmla="*/ 1875011 h 3201241"/>
              <a:gd name="connsiteX44" fmla="*/ 8215340 w 8386790"/>
              <a:gd name="connsiteY44" fmla="*/ 1913111 h 3201241"/>
              <a:gd name="connsiteX45" fmla="*/ 8272490 w 8386790"/>
              <a:gd name="connsiteY45" fmla="*/ 1932161 h 3201241"/>
              <a:gd name="connsiteX46" fmla="*/ 8291540 w 8386790"/>
              <a:gd name="connsiteY46" fmla="*/ 1989311 h 3201241"/>
              <a:gd name="connsiteX47" fmla="*/ 8310590 w 8386790"/>
              <a:gd name="connsiteY47" fmla="*/ 2294111 h 3201241"/>
              <a:gd name="connsiteX48" fmla="*/ 8367740 w 8386790"/>
              <a:gd name="connsiteY48" fmla="*/ 2408411 h 3201241"/>
              <a:gd name="connsiteX49" fmla="*/ 8386790 w 8386790"/>
              <a:gd name="connsiteY49" fmla="*/ 2465561 h 3201241"/>
              <a:gd name="connsiteX50" fmla="*/ 8367740 w 8386790"/>
              <a:gd name="connsiteY50" fmla="*/ 3094211 h 3201241"/>
              <a:gd name="connsiteX51" fmla="*/ 8329640 w 8386790"/>
              <a:gd name="connsiteY51" fmla="*/ 3189461 h 3201241"/>
              <a:gd name="connsiteX52" fmla="*/ 8272490 w 8386790"/>
              <a:gd name="connsiteY52" fmla="*/ 3151361 h 3201241"/>
              <a:gd name="connsiteX53" fmla="*/ 8215340 w 8386790"/>
              <a:gd name="connsiteY53" fmla="*/ 3094211 h 3201241"/>
              <a:gd name="connsiteX54" fmla="*/ 8043890 w 8386790"/>
              <a:gd name="connsiteY54" fmla="*/ 2979911 h 3201241"/>
              <a:gd name="connsiteX55" fmla="*/ 7986740 w 8386790"/>
              <a:gd name="connsiteY55" fmla="*/ 2941811 h 3201241"/>
              <a:gd name="connsiteX56" fmla="*/ 7910540 w 8386790"/>
              <a:gd name="connsiteY56" fmla="*/ 2922761 h 3201241"/>
              <a:gd name="connsiteX57" fmla="*/ 7720040 w 8386790"/>
              <a:gd name="connsiteY57" fmla="*/ 2865611 h 3201241"/>
              <a:gd name="connsiteX58" fmla="*/ 7662890 w 8386790"/>
              <a:gd name="connsiteY58" fmla="*/ 2846561 h 3201241"/>
              <a:gd name="connsiteX59" fmla="*/ 7491440 w 8386790"/>
              <a:gd name="connsiteY59" fmla="*/ 2827511 h 3201241"/>
              <a:gd name="connsiteX60" fmla="*/ 7434290 w 8386790"/>
              <a:gd name="connsiteY60" fmla="*/ 2808461 h 3201241"/>
              <a:gd name="connsiteX61" fmla="*/ 7339040 w 8386790"/>
              <a:gd name="connsiteY61" fmla="*/ 2694161 h 3201241"/>
              <a:gd name="connsiteX62" fmla="*/ 7224740 w 8386790"/>
              <a:gd name="connsiteY62" fmla="*/ 2617961 h 3201241"/>
              <a:gd name="connsiteX63" fmla="*/ 7091390 w 8386790"/>
              <a:gd name="connsiteY63" fmla="*/ 2560811 h 3201241"/>
              <a:gd name="connsiteX64" fmla="*/ 7034240 w 8386790"/>
              <a:gd name="connsiteY64" fmla="*/ 2541761 h 3201241"/>
              <a:gd name="connsiteX65" fmla="*/ 6862790 w 8386790"/>
              <a:gd name="connsiteY65" fmla="*/ 2503661 h 3201241"/>
              <a:gd name="connsiteX66" fmla="*/ 6748490 w 8386790"/>
              <a:gd name="connsiteY66" fmla="*/ 2427461 h 3201241"/>
              <a:gd name="connsiteX67" fmla="*/ 6577040 w 8386790"/>
              <a:gd name="connsiteY67" fmla="*/ 2351261 h 3201241"/>
              <a:gd name="connsiteX68" fmla="*/ 6462740 w 8386790"/>
              <a:gd name="connsiteY68" fmla="*/ 2236961 h 3201241"/>
              <a:gd name="connsiteX69" fmla="*/ 6310340 w 8386790"/>
              <a:gd name="connsiteY69" fmla="*/ 2179811 h 3201241"/>
              <a:gd name="connsiteX70" fmla="*/ 6196040 w 8386790"/>
              <a:gd name="connsiteY70" fmla="*/ 2141711 h 3201241"/>
              <a:gd name="connsiteX71" fmla="*/ 6138890 w 8386790"/>
              <a:gd name="connsiteY71" fmla="*/ 2122661 h 3201241"/>
              <a:gd name="connsiteX72" fmla="*/ 6062690 w 8386790"/>
              <a:gd name="connsiteY72" fmla="*/ 2103611 h 3201241"/>
              <a:gd name="connsiteX73" fmla="*/ 5986490 w 8386790"/>
              <a:gd name="connsiteY73" fmla="*/ 2065511 h 3201241"/>
              <a:gd name="connsiteX74" fmla="*/ 5853140 w 8386790"/>
              <a:gd name="connsiteY74" fmla="*/ 2027411 h 3201241"/>
              <a:gd name="connsiteX75" fmla="*/ 5795990 w 8386790"/>
              <a:gd name="connsiteY75" fmla="*/ 1989311 h 3201241"/>
              <a:gd name="connsiteX76" fmla="*/ 5681690 w 8386790"/>
              <a:gd name="connsiteY76" fmla="*/ 1951211 h 3201241"/>
              <a:gd name="connsiteX77" fmla="*/ 5491190 w 8386790"/>
              <a:gd name="connsiteY77" fmla="*/ 1855961 h 3201241"/>
              <a:gd name="connsiteX78" fmla="*/ 5434040 w 8386790"/>
              <a:gd name="connsiteY78" fmla="*/ 1817861 h 3201241"/>
              <a:gd name="connsiteX79" fmla="*/ 5300690 w 8386790"/>
              <a:gd name="connsiteY79" fmla="*/ 1779761 h 3201241"/>
              <a:gd name="connsiteX80" fmla="*/ 5205440 w 8386790"/>
              <a:gd name="connsiteY80" fmla="*/ 1684511 h 3201241"/>
              <a:gd name="connsiteX81" fmla="*/ 5148290 w 8386790"/>
              <a:gd name="connsiteY81" fmla="*/ 1646411 h 3201241"/>
              <a:gd name="connsiteX82" fmla="*/ 4995890 w 8386790"/>
              <a:gd name="connsiteY82" fmla="*/ 1570211 h 3201241"/>
              <a:gd name="connsiteX83" fmla="*/ 4938740 w 8386790"/>
              <a:gd name="connsiteY83" fmla="*/ 1513061 h 3201241"/>
              <a:gd name="connsiteX84" fmla="*/ 4862540 w 8386790"/>
              <a:gd name="connsiteY84" fmla="*/ 1474961 h 3201241"/>
              <a:gd name="connsiteX85" fmla="*/ 4805390 w 8386790"/>
              <a:gd name="connsiteY85" fmla="*/ 1436861 h 3201241"/>
              <a:gd name="connsiteX86" fmla="*/ 4767290 w 8386790"/>
              <a:gd name="connsiteY86" fmla="*/ 1379711 h 3201241"/>
              <a:gd name="connsiteX87" fmla="*/ 4557740 w 8386790"/>
              <a:gd name="connsiteY87" fmla="*/ 1265411 h 3201241"/>
              <a:gd name="connsiteX88" fmla="*/ 4443440 w 8386790"/>
              <a:gd name="connsiteY88" fmla="*/ 1227311 h 3201241"/>
              <a:gd name="connsiteX89" fmla="*/ 4367240 w 8386790"/>
              <a:gd name="connsiteY89" fmla="*/ 1189211 h 3201241"/>
              <a:gd name="connsiteX90" fmla="*/ 4233890 w 8386790"/>
              <a:gd name="connsiteY90" fmla="*/ 1151111 h 3201241"/>
              <a:gd name="connsiteX91" fmla="*/ 4176740 w 8386790"/>
              <a:gd name="connsiteY91" fmla="*/ 1113011 h 3201241"/>
              <a:gd name="connsiteX92" fmla="*/ 4119590 w 8386790"/>
              <a:gd name="connsiteY92" fmla="*/ 1055861 h 3201241"/>
              <a:gd name="connsiteX93" fmla="*/ 4024340 w 8386790"/>
              <a:gd name="connsiteY93" fmla="*/ 1036811 h 3201241"/>
              <a:gd name="connsiteX94" fmla="*/ 3967190 w 8386790"/>
              <a:gd name="connsiteY94" fmla="*/ 1017761 h 3201241"/>
              <a:gd name="connsiteX95" fmla="*/ 3852890 w 8386790"/>
              <a:gd name="connsiteY95" fmla="*/ 960611 h 3201241"/>
              <a:gd name="connsiteX96" fmla="*/ 3795740 w 8386790"/>
              <a:gd name="connsiteY96" fmla="*/ 903461 h 3201241"/>
              <a:gd name="connsiteX97" fmla="*/ 3681440 w 8386790"/>
              <a:gd name="connsiteY97" fmla="*/ 827261 h 3201241"/>
              <a:gd name="connsiteX98" fmla="*/ 3624290 w 8386790"/>
              <a:gd name="connsiteY98" fmla="*/ 789161 h 3201241"/>
              <a:gd name="connsiteX99" fmla="*/ 3567140 w 8386790"/>
              <a:gd name="connsiteY99" fmla="*/ 751061 h 3201241"/>
              <a:gd name="connsiteX100" fmla="*/ 3376640 w 8386790"/>
              <a:gd name="connsiteY100" fmla="*/ 712961 h 3201241"/>
              <a:gd name="connsiteX101" fmla="*/ 3319490 w 8386790"/>
              <a:gd name="connsiteY101" fmla="*/ 674861 h 3201241"/>
              <a:gd name="connsiteX102" fmla="*/ 3224240 w 8386790"/>
              <a:gd name="connsiteY102" fmla="*/ 579611 h 3201241"/>
              <a:gd name="connsiteX103" fmla="*/ 3190897 w 8386790"/>
              <a:gd name="connsiteY103" fmla="*/ 589133 h 3201241"/>
              <a:gd name="connsiteX104" fmla="*/ 3048021 w 8386790"/>
              <a:gd name="connsiteY104" fmla="*/ 517695 h 3201241"/>
              <a:gd name="connsiteX105" fmla="*/ 2905145 w 8386790"/>
              <a:gd name="connsiteY105" fmla="*/ 517695 h 3201241"/>
              <a:gd name="connsiteX106" fmla="*/ 2833707 w 8386790"/>
              <a:gd name="connsiteY106" fmla="*/ 446257 h 3201241"/>
              <a:gd name="connsiteX107" fmla="*/ 2762269 w 8386790"/>
              <a:gd name="connsiteY107" fmla="*/ 446257 h 3201241"/>
              <a:gd name="connsiteX108" fmla="*/ 2690831 w 8386790"/>
              <a:gd name="connsiteY108" fmla="*/ 446257 h 3201241"/>
              <a:gd name="connsiteX109" fmla="*/ 2476517 w 8386790"/>
              <a:gd name="connsiteY109" fmla="*/ 374819 h 3201241"/>
              <a:gd name="connsiteX110" fmla="*/ 2262203 w 8386790"/>
              <a:gd name="connsiteY110" fmla="*/ 303381 h 3201241"/>
              <a:gd name="connsiteX111" fmla="*/ 1905013 w 8386790"/>
              <a:gd name="connsiteY111" fmla="*/ 303382 h 3201241"/>
              <a:gd name="connsiteX112" fmla="*/ 119063 w 8386790"/>
              <a:gd name="connsiteY112" fmla="*/ 231944 h 3201241"/>
              <a:gd name="connsiteX113" fmla="*/ 1404947 w 8386790"/>
              <a:gd name="connsiteY113" fmla="*/ 231944 h 3201241"/>
              <a:gd name="connsiteX114" fmla="*/ 833443 w 8386790"/>
              <a:gd name="connsiteY114" fmla="*/ 303382 h 3201241"/>
              <a:gd name="connsiteX115" fmla="*/ 47625 w 8386790"/>
              <a:gd name="connsiteY115" fmla="*/ 89068 h 3201241"/>
              <a:gd name="connsiteX0" fmla="*/ 47625 w 8386790"/>
              <a:gd name="connsiteY0" fmla="*/ 89068 h 3201241"/>
              <a:gd name="connsiteX1" fmla="*/ 833443 w 8386790"/>
              <a:gd name="connsiteY1" fmla="*/ 17629 h 3201241"/>
              <a:gd name="connsiteX2" fmla="*/ 1333509 w 8386790"/>
              <a:gd name="connsiteY2" fmla="*/ 17629 h 3201241"/>
              <a:gd name="connsiteX3" fmla="*/ 1976451 w 8386790"/>
              <a:gd name="connsiteY3" fmla="*/ 17630 h 3201241"/>
              <a:gd name="connsiteX4" fmla="*/ 2767040 w 8386790"/>
              <a:gd name="connsiteY4" fmla="*/ 46211 h 3201241"/>
              <a:gd name="connsiteX5" fmla="*/ 2938490 w 8386790"/>
              <a:gd name="connsiteY5" fmla="*/ 160511 h 3201241"/>
              <a:gd name="connsiteX6" fmla="*/ 2995640 w 8386790"/>
              <a:gd name="connsiteY6" fmla="*/ 198611 h 3201241"/>
              <a:gd name="connsiteX7" fmla="*/ 3052790 w 8386790"/>
              <a:gd name="connsiteY7" fmla="*/ 236711 h 3201241"/>
              <a:gd name="connsiteX8" fmla="*/ 3071840 w 8386790"/>
              <a:gd name="connsiteY8" fmla="*/ 293861 h 3201241"/>
              <a:gd name="connsiteX9" fmla="*/ 3300440 w 8386790"/>
              <a:gd name="connsiteY9" fmla="*/ 389111 h 3201241"/>
              <a:gd name="connsiteX10" fmla="*/ 3452840 w 8386790"/>
              <a:gd name="connsiteY10" fmla="*/ 408161 h 3201241"/>
              <a:gd name="connsiteX11" fmla="*/ 3643340 w 8386790"/>
              <a:gd name="connsiteY11" fmla="*/ 522461 h 3201241"/>
              <a:gd name="connsiteX12" fmla="*/ 3700490 w 8386790"/>
              <a:gd name="connsiteY12" fmla="*/ 560561 h 3201241"/>
              <a:gd name="connsiteX13" fmla="*/ 3757640 w 8386790"/>
              <a:gd name="connsiteY13" fmla="*/ 598661 h 3201241"/>
              <a:gd name="connsiteX14" fmla="*/ 3929090 w 8386790"/>
              <a:gd name="connsiteY14" fmla="*/ 636761 h 3201241"/>
              <a:gd name="connsiteX15" fmla="*/ 4043390 w 8386790"/>
              <a:gd name="connsiteY15" fmla="*/ 712961 h 3201241"/>
              <a:gd name="connsiteX16" fmla="*/ 4100540 w 8386790"/>
              <a:gd name="connsiteY16" fmla="*/ 770111 h 3201241"/>
              <a:gd name="connsiteX17" fmla="*/ 4157690 w 8386790"/>
              <a:gd name="connsiteY17" fmla="*/ 789161 h 3201241"/>
              <a:gd name="connsiteX18" fmla="*/ 4271990 w 8386790"/>
              <a:gd name="connsiteY18" fmla="*/ 865361 h 3201241"/>
              <a:gd name="connsiteX19" fmla="*/ 4462490 w 8386790"/>
              <a:gd name="connsiteY19" fmla="*/ 922511 h 3201241"/>
              <a:gd name="connsiteX20" fmla="*/ 4519640 w 8386790"/>
              <a:gd name="connsiteY20" fmla="*/ 960611 h 3201241"/>
              <a:gd name="connsiteX21" fmla="*/ 4595840 w 8386790"/>
              <a:gd name="connsiteY21" fmla="*/ 979661 h 3201241"/>
              <a:gd name="connsiteX22" fmla="*/ 4824440 w 8386790"/>
              <a:gd name="connsiteY22" fmla="*/ 1017761 h 3201241"/>
              <a:gd name="connsiteX23" fmla="*/ 4881590 w 8386790"/>
              <a:gd name="connsiteY23" fmla="*/ 1055861 h 3201241"/>
              <a:gd name="connsiteX24" fmla="*/ 4938740 w 8386790"/>
              <a:gd name="connsiteY24" fmla="*/ 1074911 h 3201241"/>
              <a:gd name="connsiteX25" fmla="*/ 4957790 w 8386790"/>
              <a:gd name="connsiteY25" fmla="*/ 1170161 h 3201241"/>
              <a:gd name="connsiteX26" fmla="*/ 5033990 w 8386790"/>
              <a:gd name="connsiteY26" fmla="*/ 1265411 h 3201241"/>
              <a:gd name="connsiteX27" fmla="*/ 5319740 w 8386790"/>
              <a:gd name="connsiteY27" fmla="*/ 1284461 h 3201241"/>
              <a:gd name="connsiteX28" fmla="*/ 5510240 w 8386790"/>
              <a:gd name="connsiteY28" fmla="*/ 1303511 h 3201241"/>
              <a:gd name="connsiteX29" fmla="*/ 5624540 w 8386790"/>
              <a:gd name="connsiteY29" fmla="*/ 1341611 h 3201241"/>
              <a:gd name="connsiteX30" fmla="*/ 5757890 w 8386790"/>
              <a:gd name="connsiteY30" fmla="*/ 1398761 h 3201241"/>
              <a:gd name="connsiteX31" fmla="*/ 5795990 w 8386790"/>
              <a:gd name="connsiteY31" fmla="*/ 1455911 h 3201241"/>
              <a:gd name="connsiteX32" fmla="*/ 6005540 w 8386790"/>
              <a:gd name="connsiteY32" fmla="*/ 1551161 h 3201241"/>
              <a:gd name="connsiteX33" fmla="*/ 6062690 w 8386790"/>
              <a:gd name="connsiteY33" fmla="*/ 1570211 h 3201241"/>
              <a:gd name="connsiteX34" fmla="*/ 6386540 w 8386790"/>
              <a:gd name="connsiteY34" fmla="*/ 1627361 h 3201241"/>
              <a:gd name="connsiteX35" fmla="*/ 6443690 w 8386790"/>
              <a:gd name="connsiteY35" fmla="*/ 1646411 h 3201241"/>
              <a:gd name="connsiteX36" fmla="*/ 6500840 w 8386790"/>
              <a:gd name="connsiteY36" fmla="*/ 1684511 h 3201241"/>
              <a:gd name="connsiteX37" fmla="*/ 6634190 w 8386790"/>
              <a:gd name="connsiteY37" fmla="*/ 1703561 h 3201241"/>
              <a:gd name="connsiteX38" fmla="*/ 6691340 w 8386790"/>
              <a:gd name="connsiteY38" fmla="*/ 1722611 h 3201241"/>
              <a:gd name="connsiteX39" fmla="*/ 6748490 w 8386790"/>
              <a:gd name="connsiteY39" fmla="*/ 1760711 h 3201241"/>
              <a:gd name="connsiteX40" fmla="*/ 7262840 w 8386790"/>
              <a:gd name="connsiteY40" fmla="*/ 1779761 h 3201241"/>
              <a:gd name="connsiteX41" fmla="*/ 7453340 w 8386790"/>
              <a:gd name="connsiteY41" fmla="*/ 1817861 h 3201241"/>
              <a:gd name="connsiteX42" fmla="*/ 7510490 w 8386790"/>
              <a:gd name="connsiteY42" fmla="*/ 1836911 h 3201241"/>
              <a:gd name="connsiteX43" fmla="*/ 7872440 w 8386790"/>
              <a:gd name="connsiteY43" fmla="*/ 1875011 h 3201241"/>
              <a:gd name="connsiteX44" fmla="*/ 8215340 w 8386790"/>
              <a:gd name="connsiteY44" fmla="*/ 1913111 h 3201241"/>
              <a:gd name="connsiteX45" fmla="*/ 8272490 w 8386790"/>
              <a:gd name="connsiteY45" fmla="*/ 1932161 h 3201241"/>
              <a:gd name="connsiteX46" fmla="*/ 8291540 w 8386790"/>
              <a:gd name="connsiteY46" fmla="*/ 1989311 h 3201241"/>
              <a:gd name="connsiteX47" fmla="*/ 8310590 w 8386790"/>
              <a:gd name="connsiteY47" fmla="*/ 2294111 h 3201241"/>
              <a:gd name="connsiteX48" fmla="*/ 8367740 w 8386790"/>
              <a:gd name="connsiteY48" fmla="*/ 2408411 h 3201241"/>
              <a:gd name="connsiteX49" fmla="*/ 8386790 w 8386790"/>
              <a:gd name="connsiteY49" fmla="*/ 2465561 h 3201241"/>
              <a:gd name="connsiteX50" fmla="*/ 8367740 w 8386790"/>
              <a:gd name="connsiteY50" fmla="*/ 3094211 h 3201241"/>
              <a:gd name="connsiteX51" fmla="*/ 8329640 w 8386790"/>
              <a:gd name="connsiteY51" fmla="*/ 3189461 h 3201241"/>
              <a:gd name="connsiteX52" fmla="*/ 8272490 w 8386790"/>
              <a:gd name="connsiteY52" fmla="*/ 3151361 h 3201241"/>
              <a:gd name="connsiteX53" fmla="*/ 8215340 w 8386790"/>
              <a:gd name="connsiteY53" fmla="*/ 3094211 h 3201241"/>
              <a:gd name="connsiteX54" fmla="*/ 8043890 w 8386790"/>
              <a:gd name="connsiteY54" fmla="*/ 2979911 h 3201241"/>
              <a:gd name="connsiteX55" fmla="*/ 7986740 w 8386790"/>
              <a:gd name="connsiteY55" fmla="*/ 2941811 h 3201241"/>
              <a:gd name="connsiteX56" fmla="*/ 7910540 w 8386790"/>
              <a:gd name="connsiteY56" fmla="*/ 2922761 h 3201241"/>
              <a:gd name="connsiteX57" fmla="*/ 7720040 w 8386790"/>
              <a:gd name="connsiteY57" fmla="*/ 2865611 h 3201241"/>
              <a:gd name="connsiteX58" fmla="*/ 7662890 w 8386790"/>
              <a:gd name="connsiteY58" fmla="*/ 2846561 h 3201241"/>
              <a:gd name="connsiteX59" fmla="*/ 7491440 w 8386790"/>
              <a:gd name="connsiteY59" fmla="*/ 2827511 h 3201241"/>
              <a:gd name="connsiteX60" fmla="*/ 7434290 w 8386790"/>
              <a:gd name="connsiteY60" fmla="*/ 2808461 h 3201241"/>
              <a:gd name="connsiteX61" fmla="*/ 7339040 w 8386790"/>
              <a:gd name="connsiteY61" fmla="*/ 2694161 h 3201241"/>
              <a:gd name="connsiteX62" fmla="*/ 7224740 w 8386790"/>
              <a:gd name="connsiteY62" fmla="*/ 2617961 h 3201241"/>
              <a:gd name="connsiteX63" fmla="*/ 7091390 w 8386790"/>
              <a:gd name="connsiteY63" fmla="*/ 2560811 h 3201241"/>
              <a:gd name="connsiteX64" fmla="*/ 7034240 w 8386790"/>
              <a:gd name="connsiteY64" fmla="*/ 2541761 h 3201241"/>
              <a:gd name="connsiteX65" fmla="*/ 6862790 w 8386790"/>
              <a:gd name="connsiteY65" fmla="*/ 2503661 h 3201241"/>
              <a:gd name="connsiteX66" fmla="*/ 6748490 w 8386790"/>
              <a:gd name="connsiteY66" fmla="*/ 2427461 h 3201241"/>
              <a:gd name="connsiteX67" fmla="*/ 6577040 w 8386790"/>
              <a:gd name="connsiteY67" fmla="*/ 2351261 h 3201241"/>
              <a:gd name="connsiteX68" fmla="*/ 6462740 w 8386790"/>
              <a:gd name="connsiteY68" fmla="*/ 2236961 h 3201241"/>
              <a:gd name="connsiteX69" fmla="*/ 6310340 w 8386790"/>
              <a:gd name="connsiteY69" fmla="*/ 2179811 h 3201241"/>
              <a:gd name="connsiteX70" fmla="*/ 6196040 w 8386790"/>
              <a:gd name="connsiteY70" fmla="*/ 2141711 h 3201241"/>
              <a:gd name="connsiteX71" fmla="*/ 6138890 w 8386790"/>
              <a:gd name="connsiteY71" fmla="*/ 2122661 h 3201241"/>
              <a:gd name="connsiteX72" fmla="*/ 6062690 w 8386790"/>
              <a:gd name="connsiteY72" fmla="*/ 2103611 h 3201241"/>
              <a:gd name="connsiteX73" fmla="*/ 5986490 w 8386790"/>
              <a:gd name="connsiteY73" fmla="*/ 2065511 h 3201241"/>
              <a:gd name="connsiteX74" fmla="*/ 5853140 w 8386790"/>
              <a:gd name="connsiteY74" fmla="*/ 2027411 h 3201241"/>
              <a:gd name="connsiteX75" fmla="*/ 5795990 w 8386790"/>
              <a:gd name="connsiteY75" fmla="*/ 1989311 h 3201241"/>
              <a:gd name="connsiteX76" fmla="*/ 5681690 w 8386790"/>
              <a:gd name="connsiteY76" fmla="*/ 1951211 h 3201241"/>
              <a:gd name="connsiteX77" fmla="*/ 5491190 w 8386790"/>
              <a:gd name="connsiteY77" fmla="*/ 1855961 h 3201241"/>
              <a:gd name="connsiteX78" fmla="*/ 5434040 w 8386790"/>
              <a:gd name="connsiteY78" fmla="*/ 1817861 h 3201241"/>
              <a:gd name="connsiteX79" fmla="*/ 5300690 w 8386790"/>
              <a:gd name="connsiteY79" fmla="*/ 1779761 h 3201241"/>
              <a:gd name="connsiteX80" fmla="*/ 5205440 w 8386790"/>
              <a:gd name="connsiteY80" fmla="*/ 1684511 h 3201241"/>
              <a:gd name="connsiteX81" fmla="*/ 5148290 w 8386790"/>
              <a:gd name="connsiteY81" fmla="*/ 1646411 h 3201241"/>
              <a:gd name="connsiteX82" fmla="*/ 4995890 w 8386790"/>
              <a:gd name="connsiteY82" fmla="*/ 1570211 h 3201241"/>
              <a:gd name="connsiteX83" fmla="*/ 4938740 w 8386790"/>
              <a:gd name="connsiteY83" fmla="*/ 1513061 h 3201241"/>
              <a:gd name="connsiteX84" fmla="*/ 4862540 w 8386790"/>
              <a:gd name="connsiteY84" fmla="*/ 1474961 h 3201241"/>
              <a:gd name="connsiteX85" fmla="*/ 4805390 w 8386790"/>
              <a:gd name="connsiteY85" fmla="*/ 1436861 h 3201241"/>
              <a:gd name="connsiteX86" fmla="*/ 4767290 w 8386790"/>
              <a:gd name="connsiteY86" fmla="*/ 1379711 h 3201241"/>
              <a:gd name="connsiteX87" fmla="*/ 4557740 w 8386790"/>
              <a:gd name="connsiteY87" fmla="*/ 1265411 h 3201241"/>
              <a:gd name="connsiteX88" fmla="*/ 4443440 w 8386790"/>
              <a:gd name="connsiteY88" fmla="*/ 1227311 h 3201241"/>
              <a:gd name="connsiteX89" fmla="*/ 4367240 w 8386790"/>
              <a:gd name="connsiteY89" fmla="*/ 1189211 h 3201241"/>
              <a:gd name="connsiteX90" fmla="*/ 4233890 w 8386790"/>
              <a:gd name="connsiteY90" fmla="*/ 1151111 h 3201241"/>
              <a:gd name="connsiteX91" fmla="*/ 4176740 w 8386790"/>
              <a:gd name="connsiteY91" fmla="*/ 1113011 h 3201241"/>
              <a:gd name="connsiteX92" fmla="*/ 4119590 w 8386790"/>
              <a:gd name="connsiteY92" fmla="*/ 1055861 h 3201241"/>
              <a:gd name="connsiteX93" fmla="*/ 4024340 w 8386790"/>
              <a:gd name="connsiteY93" fmla="*/ 1036811 h 3201241"/>
              <a:gd name="connsiteX94" fmla="*/ 3967190 w 8386790"/>
              <a:gd name="connsiteY94" fmla="*/ 1017761 h 3201241"/>
              <a:gd name="connsiteX95" fmla="*/ 3852890 w 8386790"/>
              <a:gd name="connsiteY95" fmla="*/ 960611 h 3201241"/>
              <a:gd name="connsiteX96" fmla="*/ 3795740 w 8386790"/>
              <a:gd name="connsiteY96" fmla="*/ 903461 h 3201241"/>
              <a:gd name="connsiteX97" fmla="*/ 3681440 w 8386790"/>
              <a:gd name="connsiteY97" fmla="*/ 827261 h 3201241"/>
              <a:gd name="connsiteX98" fmla="*/ 3624290 w 8386790"/>
              <a:gd name="connsiteY98" fmla="*/ 789161 h 3201241"/>
              <a:gd name="connsiteX99" fmla="*/ 3567140 w 8386790"/>
              <a:gd name="connsiteY99" fmla="*/ 751061 h 3201241"/>
              <a:gd name="connsiteX100" fmla="*/ 3376640 w 8386790"/>
              <a:gd name="connsiteY100" fmla="*/ 712961 h 3201241"/>
              <a:gd name="connsiteX101" fmla="*/ 3319490 w 8386790"/>
              <a:gd name="connsiteY101" fmla="*/ 674861 h 3201241"/>
              <a:gd name="connsiteX102" fmla="*/ 3224240 w 8386790"/>
              <a:gd name="connsiteY102" fmla="*/ 579611 h 3201241"/>
              <a:gd name="connsiteX103" fmla="*/ 3190897 w 8386790"/>
              <a:gd name="connsiteY103" fmla="*/ 589133 h 3201241"/>
              <a:gd name="connsiteX104" fmla="*/ 3048021 w 8386790"/>
              <a:gd name="connsiteY104" fmla="*/ 517695 h 3201241"/>
              <a:gd name="connsiteX105" fmla="*/ 2905145 w 8386790"/>
              <a:gd name="connsiteY105" fmla="*/ 517695 h 3201241"/>
              <a:gd name="connsiteX106" fmla="*/ 2833707 w 8386790"/>
              <a:gd name="connsiteY106" fmla="*/ 446257 h 3201241"/>
              <a:gd name="connsiteX107" fmla="*/ 2762269 w 8386790"/>
              <a:gd name="connsiteY107" fmla="*/ 446257 h 3201241"/>
              <a:gd name="connsiteX108" fmla="*/ 2690831 w 8386790"/>
              <a:gd name="connsiteY108" fmla="*/ 446257 h 3201241"/>
              <a:gd name="connsiteX109" fmla="*/ 2476517 w 8386790"/>
              <a:gd name="connsiteY109" fmla="*/ 374819 h 3201241"/>
              <a:gd name="connsiteX110" fmla="*/ 2262203 w 8386790"/>
              <a:gd name="connsiteY110" fmla="*/ 303381 h 3201241"/>
              <a:gd name="connsiteX111" fmla="*/ 1905013 w 8386790"/>
              <a:gd name="connsiteY111" fmla="*/ 303382 h 3201241"/>
              <a:gd name="connsiteX112" fmla="*/ 119063 w 8386790"/>
              <a:gd name="connsiteY112" fmla="*/ 231944 h 3201241"/>
              <a:gd name="connsiteX113" fmla="*/ 1404947 w 8386790"/>
              <a:gd name="connsiteY113" fmla="*/ 231944 h 3201241"/>
              <a:gd name="connsiteX114" fmla="*/ 833443 w 8386790"/>
              <a:gd name="connsiteY114" fmla="*/ 303382 h 3201241"/>
              <a:gd name="connsiteX115" fmla="*/ 47625 w 8386790"/>
              <a:gd name="connsiteY115" fmla="*/ 89068 h 3201241"/>
              <a:gd name="connsiteX0" fmla="*/ 47625 w 8386790"/>
              <a:gd name="connsiteY0" fmla="*/ 89068 h 3201241"/>
              <a:gd name="connsiteX1" fmla="*/ 833443 w 8386790"/>
              <a:gd name="connsiteY1" fmla="*/ 17629 h 3201241"/>
              <a:gd name="connsiteX2" fmla="*/ 1333509 w 8386790"/>
              <a:gd name="connsiteY2" fmla="*/ 17629 h 3201241"/>
              <a:gd name="connsiteX3" fmla="*/ 1976451 w 8386790"/>
              <a:gd name="connsiteY3" fmla="*/ 17630 h 3201241"/>
              <a:gd name="connsiteX4" fmla="*/ 2619393 w 8386790"/>
              <a:gd name="connsiteY4" fmla="*/ 160506 h 3201241"/>
              <a:gd name="connsiteX5" fmla="*/ 2938490 w 8386790"/>
              <a:gd name="connsiteY5" fmla="*/ 160511 h 3201241"/>
              <a:gd name="connsiteX6" fmla="*/ 2995640 w 8386790"/>
              <a:gd name="connsiteY6" fmla="*/ 198611 h 3201241"/>
              <a:gd name="connsiteX7" fmla="*/ 3052790 w 8386790"/>
              <a:gd name="connsiteY7" fmla="*/ 236711 h 3201241"/>
              <a:gd name="connsiteX8" fmla="*/ 3071840 w 8386790"/>
              <a:gd name="connsiteY8" fmla="*/ 293861 h 3201241"/>
              <a:gd name="connsiteX9" fmla="*/ 3300440 w 8386790"/>
              <a:gd name="connsiteY9" fmla="*/ 389111 h 3201241"/>
              <a:gd name="connsiteX10" fmla="*/ 3452840 w 8386790"/>
              <a:gd name="connsiteY10" fmla="*/ 408161 h 3201241"/>
              <a:gd name="connsiteX11" fmla="*/ 3643340 w 8386790"/>
              <a:gd name="connsiteY11" fmla="*/ 522461 h 3201241"/>
              <a:gd name="connsiteX12" fmla="*/ 3700490 w 8386790"/>
              <a:gd name="connsiteY12" fmla="*/ 560561 h 3201241"/>
              <a:gd name="connsiteX13" fmla="*/ 3757640 w 8386790"/>
              <a:gd name="connsiteY13" fmla="*/ 598661 h 3201241"/>
              <a:gd name="connsiteX14" fmla="*/ 3929090 w 8386790"/>
              <a:gd name="connsiteY14" fmla="*/ 636761 h 3201241"/>
              <a:gd name="connsiteX15" fmla="*/ 4043390 w 8386790"/>
              <a:gd name="connsiteY15" fmla="*/ 712961 h 3201241"/>
              <a:gd name="connsiteX16" fmla="*/ 4100540 w 8386790"/>
              <a:gd name="connsiteY16" fmla="*/ 770111 h 3201241"/>
              <a:gd name="connsiteX17" fmla="*/ 4157690 w 8386790"/>
              <a:gd name="connsiteY17" fmla="*/ 789161 h 3201241"/>
              <a:gd name="connsiteX18" fmla="*/ 4271990 w 8386790"/>
              <a:gd name="connsiteY18" fmla="*/ 865361 h 3201241"/>
              <a:gd name="connsiteX19" fmla="*/ 4462490 w 8386790"/>
              <a:gd name="connsiteY19" fmla="*/ 922511 h 3201241"/>
              <a:gd name="connsiteX20" fmla="*/ 4519640 w 8386790"/>
              <a:gd name="connsiteY20" fmla="*/ 960611 h 3201241"/>
              <a:gd name="connsiteX21" fmla="*/ 4595840 w 8386790"/>
              <a:gd name="connsiteY21" fmla="*/ 979661 h 3201241"/>
              <a:gd name="connsiteX22" fmla="*/ 4824440 w 8386790"/>
              <a:gd name="connsiteY22" fmla="*/ 1017761 h 3201241"/>
              <a:gd name="connsiteX23" fmla="*/ 4881590 w 8386790"/>
              <a:gd name="connsiteY23" fmla="*/ 1055861 h 3201241"/>
              <a:gd name="connsiteX24" fmla="*/ 4938740 w 8386790"/>
              <a:gd name="connsiteY24" fmla="*/ 1074911 h 3201241"/>
              <a:gd name="connsiteX25" fmla="*/ 4957790 w 8386790"/>
              <a:gd name="connsiteY25" fmla="*/ 1170161 h 3201241"/>
              <a:gd name="connsiteX26" fmla="*/ 5033990 w 8386790"/>
              <a:gd name="connsiteY26" fmla="*/ 1265411 h 3201241"/>
              <a:gd name="connsiteX27" fmla="*/ 5319740 w 8386790"/>
              <a:gd name="connsiteY27" fmla="*/ 1284461 h 3201241"/>
              <a:gd name="connsiteX28" fmla="*/ 5510240 w 8386790"/>
              <a:gd name="connsiteY28" fmla="*/ 1303511 h 3201241"/>
              <a:gd name="connsiteX29" fmla="*/ 5624540 w 8386790"/>
              <a:gd name="connsiteY29" fmla="*/ 1341611 h 3201241"/>
              <a:gd name="connsiteX30" fmla="*/ 5757890 w 8386790"/>
              <a:gd name="connsiteY30" fmla="*/ 1398761 h 3201241"/>
              <a:gd name="connsiteX31" fmla="*/ 5795990 w 8386790"/>
              <a:gd name="connsiteY31" fmla="*/ 1455911 h 3201241"/>
              <a:gd name="connsiteX32" fmla="*/ 6005540 w 8386790"/>
              <a:gd name="connsiteY32" fmla="*/ 1551161 h 3201241"/>
              <a:gd name="connsiteX33" fmla="*/ 6062690 w 8386790"/>
              <a:gd name="connsiteY33" fmla="*/ 1570211 h 3201241"/>
              <a:gd name="connsiteX34" fmla="*/ 6386540 w 8386790"/>
              <a:gd name="connsiteY34" fmla="*/ 1627361 h 3201241"/>
              <a:gd name="connsiteX35" fmla="*/ 6443690 w 8386790"/>
              <a:gd name="connsiteY35" fmla="*/ 1646411 h 3201241"/>
              <a:gd name="connsiteX36" fmla="*/ 6500840 w 8386790"/>
              <a:gd name="connsiteY36" fmla="*/ 1684511 h 3201241"/>
              <a:gd name="connsiteX37" fmla="*/ 6634190 w 8386790"/>
              <a:gd name="connsiteY37" fmla="*/ 1703561 h 3201241"/>
              <a:gd name="connsiteX38" fmla="*/ 6691340 w 8386790"/>
              <a:gd name="connsiteY38" fmla="*/ 1722611 h 3201241"/>
              <a:gd name="connsiteX39" fmla="*/ 6748490 w 8386790"/>
              <a:gd name="connsiteY39" fmla="*/ 1760711 h 3201241"/>
              <a:gd name="connsiteX40" fmla="*/ 7262840 w 8386790"/>
              <a:gd name="connsiteY40" fmla="*/ 1779761 h 3201241"/>
              <a:gd name="connsiteX41" fmla="*/ 7453340 w 8386790"/>
              <a:gd name="connsiteY41" fmla="*/ 1817861 h 3201241"/>
              <a:gd name="connsiteX42" fmla="*/ 7510490 w 8386790"/>
              <a:gd name="connsiteY42" fmla="*/ 1836911 h 3201241"/>
              <a:gd name="connsiteX43" fmla="*/ 7872440 w 8386790"/>
              <a:gd name="connsiteY43" fmla="*/ 1875011 h 3201241"/>
              <a:gd name="connsiteX44" fmla="*/ 8215340 w 8386790"/>
              <a:gd name="connsiteY44" fmla="*/ 1913111 h 3201241"/>
              <a:gd name="connsiteX45" fmla="*/ 8272490 w 8386790"/>
              <a:gd name="connsiteY45" fmla="*/ 1932161 h 3201241"/>
              <a:gd name="connsiteX46" fmla="*/ 8291540 w 8386790"/>
              <a:gd name="connsiteY46" fmla="*/ 1989311 h 3201241"/>
              <a:gd name="connsiteX47" fmla="*/ 8310590 w 8386790"/>
              <a:gd name="connsiteY47" fmla="*/ 2294111 h 3201241"/>
              <a:gd name="connsiteX48" fmla="*/ 8367740 w 8386790"/>
              <a:gd name="connsiteY48" fmla="*/ 2408411 h 3201241"/>
              <a:gd name="connsiteX49" fmla="*/ 8386790 w 8386790"/>
              <a:gd name="connsiteY49" fmla="*/ 2465561 h 3201241"/>
              <a:gd name="connsiteX50" fmla="*/ 8367740 w 8386790"/>
              <a:gd name="connsiteY50" fmla="*/ 3094211 h 3201241"/>
              <a:gd name="connsiteX51" fmla="*/ 8329640 w 8386790"/>
              <a:gd name="connsiteY51" fmla="*/ 3189461 h 3201241"/>
              <a:gd name="connsiteX52" fmla="*/ 8272490 w 8386790"/>
              <a:gd name="connsiteY52" fmla="*/ 3151361 h 3201241"/>
              <a:gd name="connsiteX53" fmla="*/ 8215340 w 8386790"/>
              <a:gd name="connsiteY53" fmla="*/ 3094211 h 3201241"/>
              <a:gd name="connsiteX54" fmla="*/ 8043890 w 8386790"/>
              <a:gd name="connsiteY54" fmla="*/ 2979911 h 3201241"/>
              <a:gd name="connsiteX55" fmla="*/ 7986740 w 8386790"/>
              <a:gd name="connsiteY55" fmla="*/ 2941811 h 3201241"/>
              <a:gd name="connsiteX56" fmla="*/ 7910540 w 8386790"/>
              <a:gd name="connsiteY56" fmla="*/ 2922761 h 3201241"/>
              <a:gd name="connsiteX57" fmla="*/ 7720040 w 8386790"/>
              <a:gd name="connsiteY57" fmla="*/ 2865611 h 3201241"/>
              <a:gd name="connsiteX58" fmla="*/ 7662890 w 8386790"/>
              <a:gd name="connsiteY58" fmla="*/ 2846561 h 3201241"/>
              <a:gd name="connsiteX59" fmla="*/ 7491440 w 8386790"/>
              <a:gd name="connsiteY59" fmla="*/ 2827511 h 3201241"/>
              <a:gd name="connsiteX60" fmla="*/ 7434290 w 8386790"/>
              <a:gd name="connsiteY60" fmla="*/ 2808461 h 3201241"/>
              <a:gd name="connsiteX61" fmla="*/ 7339040 w 8386790"/>
              <a:gd name="connsiteY61" fmla="*/ 2694161 h 3201241"/>
              <a:gd name="connsiteX62" fmla="*/ 7224740 w 8386790"/>
              <a:gd name="connsiteY62" fmla="*/ 2617961 h 3201241"/>
              <a:gd name="connsiteX63" fmla="*/ 7091390 w 8386790"/>
              <a:gd name="connsiteY63" fmla="*/ 2560811 h 3201241"/>
              <a:gd name="connsiteX64" fmla="*/ 7034240 w 8386790"/>
              <a:gd name="connsiteY64" fmla="*/ 2541761 h 3201241"/>
              <a:gd name="connsiteX65" fmla="*/ 6862790 w 8386790"/>
              <a:gd name="connsiteY65" fmla="*/ 2503661 h 3201241"/>
              <a:gd name="connsiteX66" fmla="*/ 6748490 w 8386790"/>
              <a:gd name="connsiteY66" fmla="*/ 2427461 h 3201241"/>
              <a:gd name="connsiteX67" fmla="*/ 6577040 w 8386790"/>
              <a:gd name="connsiteY67" fmla="*/ 2351261 h 3201241"/>
              <a:gd name="connsiteX68" fmla="*/ 6462740 w 8386790"/>
              <a:gd name="connsiteY68" fmla="*/ 2236961 h 3201241"/>
              <a:gd name="connsiteX69" fmla="*/ 6310340 w 8386790"/>
              <a:gd name="connsiteY69" fmla="*/ 2179811 h 3201241"/>
              <a:gd name="connsiteX70" fmla="*/ 6196040 w 8386790"/>
              <a:gd name="connsiteY70" fmla="*/ 2141711 h 3201241"/>
              <a:gd name="connsiteX71" fmla="*/ 6138890 w 8386790"/>
              <a:gd name="connsiteY71" fmla="*/ 2122661 h 3201241"/>
              <a:gd name="connsiteX72" fmla="*/ 6062690 w 8386790"/>
              <a:gd name="connsiteY72" fmla="*/ 2103611 h 3201241"/>
              <a:gd name="connsiteX73" fmla="*/ 5986490 w 8386790"/>
              <a:gd name="connsiteY73" fmla="*/ 2065511 h 3201241"/>
              <a:gd name="connsiteX74" fmla="*/ 5853140 w 8386790"/>
              <a:gd name="connsiteY74" fmla="*/ 2027411 h 3201241"/>
              <a:gd name="connsiteX75" fmla="*/ 5795990 w 8386790"/>
              <a:gd name="connsiteY75" fmla="*/ 1989311 h 3201241"/>
              <a:gd name="connsiteX76" fmla="*/ 5681690 w 8386790"/>
              <a:gd name="connsiteY76" fmla="*/ 1951211 h 3201241"/>
              <a:gd name="connsiteX77" fmla="*/ 5491190 w 8386790"/>
              <a:gd name="connsiteY77" fmla="*/ 1855961 h 3201241"/>
              <a:gd name="connsiteX78" fmla="*/ 5434040 w 8386790"/>
              <a:gd name="connsiteY78" fmla="*/ 1817861 h 3201241"/>
              <a:gd name="connsiteX79" fmla="*/ 5300690 w 8386790"/>
              <a:gd name="connsiteY79" fmla="*/ 1779761 h 3201241"/>
              <a:gd name="connsiteX80" fmla="*/ 5205440 w 8386790"/>
              <a:gd name="connsiteY80" fmla="*/ 1684511 h 3201241"/>
              <a:gd name="connsiteX81" fmla="*/ 5148290 w 8386790"/>
              <a:gd name="connsiteY81" fmla="*/ 1646411 h 3201241"/>
              <a:gd name="connsiteX82" fmla="*/ 4995890 w 8386790"/>
              <a:gd name="connsiteY82" fmla="*/ 1570211 h 3201241"/>
              <a:gd name="connsiteX83" fmla="*/ 4938740 w 8386790"/>
              <a:gd name="connsiteY83" fmla="*/ 1513061 h 3201241"/>
              <a:gd name="connsiteX84" fmla="*/ 4862540 w 8386790"/>
              <a:gd name="connsiteY84" fmla="*/ 1474961 h 3201241"/>
              <a:gd name="connsiteX85" fmla="*/ 4805390 w 8386790"/>
              <a:gd name="connsiteY85" fmla="*/ 1436861 h 3201241"/>
              <a:gd name="connsiteX86" fmla="*/ 4767290 w 8386790"/>
              <a:gd name="connsiteY86" fmla="*/ 1379711 h 3201241"/>
              <a:gd name="connsiteX87" fmla="*/ 4557740 w 8386790"/>
              <a:gd name="connsiteY87" fmla="*/ 1265411 h 3201241"/>
              <a:gd name="connsiteX88" fmla="*/ 4443440 w 8386790"/>
              <a:gd name="connsiteY88" fmla="*/ 1227311 h 3201241"/>
              <a:gd name="connsiteX89" fmla="*/ 4367240 w 8386790"/>
              <a:gd name="connsiteY89" fmla="*/ 1189211 h 3201241"/>
              <a:gd name="connsiteX90" fmla="*/ 4233890 w 8386790"/>
              <a:gd name="connsiteY90" fmla="*/ 1151111 h 3201241"/>
              <a:gd name="connsiteX91" fmla="*/ 4176740 w 8386790"/>
              <a:gd name="connsiteY91" fmla="*/ 1113011 h 3201241"/>
              <a:gd name="connsiteX92" fmla="*/ 4119590 w 8386790"/>
              <a:gd name="connsiteY92" fmla="*/ 1055861 h 3201241"/>
              <a:gd name="connsiteX93" fmla="*/ 4024340 w 8386790"/>
              <a:gd name="connsiteY93" fmla="*/ 1036811 h 3201241"/>
              <a:gd name="connsiteX94" fmla="*/ 3967190 w 8386790"/>
              <a:gd name="connsiteY94" fmla="*/ 1017761 h 3201241"/>
              <a:gd name="connsiteX95" fmla="*/ 3852890 w 8386790"/>
              <a:gd name="connsiteY95" fmla="*/ 960611 h 3201241"/>
              <a:gd name="connsiteX96" fmla="*/ 3795740 w 8386790"/>
              <a:gd name="connsiteY96" fmla="*/ 903461 h 3201241"/>
              <a:gd name="connsiteX97" fmla="*/ 3681440 w 8386790"/>
              <a:gd name="connsiteY97" fmla="*/ 827261 h 3201241"/>
              <a:gd name="connsiteX98" fmla="*/ 3624290 w 8386790"/>
              <a:gd name="connsiteY98" fmla="*/ 789161 h 3201241"/>
              <a:gd name="connsiteX99" fmla="*/ 3567140 w 8386790"/>
              <a:gd name="connsiteY99" fmla="*/ 751061 h 3201241"/>
              <a:gd name="connsiteX100" fmla="*/ 3376640 w 8386790"/>
              <a:gd name="connsiteY100" fmla="*/ 712961 h 3201241"/>
              <a:gd name="connsiteX101" fmla="*/ 3319490 w 8386790"/>
              <a:gd name="connsiteY101" fmla="*/ 674861 h 3201241"/>
              <a:gd name="connsiteX102" fmla="*/ 3224240 w 8386790"/>
              <a:gd name="connsiteY102" fmla="*/ 579611 h 3201241"/>
              <a:gd name="connsiteX103" fmla="*/ 3190897 w 8386790"/>
              <a:gd name="connsiteY103" fmla="*/ 589133 h 3201241"/>
              <a:gd name="connsiteX104" fmla="*/ 3048021 w 8386790"/>
              <a:gd name="connsiteY104" fmla="*/ 517695 h 3201241"/>
              <a:gd name="connsiteX105" fmla="*/ 2905145 w 8386790"/>
              <a:gd name="connsiteY105" fmla="*/ 517695 h 3201241"/>
              <a:gd name="connsiteX106" fmla="*/ 2833707 w 8386790"/>
              <a:gd name="connsiteY106" fmla="*/ 446257 h 3201241"/>
              <a:gd name="connsiteX107" fmla="*/ 2762269 w 8386790"/>
              <a:gd name="connsiteY107" fmla="*/ 446257 h 3201241"/>
              <a:gd name="connsiteX108" fmla="*/ 2690831 w 8386790"/>
              <a:gd name="connsiteY108" fmla="*/ 446257 h 3201241"/>
              <a:gd name="connsiteX109" fmla="*/ 2476517 w 8386790"/>
              <a:gd name="connsiteY109" fmla="*/ 374819 h 3201241"/>
              <a:gd name="connsiteX110" fmla="*/ 2262203 w 8386790"/>
              <a:gd name="connsiteY110" fmla="*/ 303381 h 3201241"/>
              <a:gd name="connsiteX111" fmla="*/ 1905013 w 8386790"/>
              <a:gd name="connsiteY111" fmla="*/ 303382 h 3201241"/>
              <a:gd name="connsiteX112" fmla="*/ 119063 w 8386790"/>
              <a:gd name="connsiteY112" fmla="*/ 231944 h 3201241"/>
              <a:gd name="connsiteX113" fmla="*/ 1404947 w 8386790"/>
              <a:gd name="connsiteY113" fmla="*/ 231944 h 3201241"/>
              <a:gd name="connsiteX114" fmla="*/ 833443 w 8386790"/>
              <a:gd name="connsiteY114" fmla="*/ 303382 h 3201241"/>
              <a:gd name="connsiteX115" fmla="*/ 47625 w 8386790"/>
              <a:gd name="connsiteY115" fmla="*/ 89068 h 3201241"/>
              <a:gd name="connsiteX0" fmla="*/ 47625 w 8386790"/>
              <a:gd name="connsiteY0" fmla="*/ 89068 h 3201241"/>
              <a:gd name="connsiteX1" fmla="*/ 833443 w 8386790"/>
              <a:gd name="connsiteY1" fmla="*/ 17629 h 3201241"/>
              <a:gd name="connsiteX2" fmla="*/ 1333509 w 8386790"/>
              <a:gd name="connsiteY2" fmla="*/ 17629 h 3201241"/>
              <a:gd name="connsiteX3" fmla="*/ 1976451 w 8386790"/>
              <a:gd name="connsiteY3" fmla="*/ 17630 h 3201241"/>
              <a:gd name="connsiteX4" fmla="*/ 2619393 w 8386790"/>
              <a:gd name="connsiteY4" fmla="*/ 160506 h 3201241"/>
              <a:gd name="connsiteX5" fmla="*/ 2905145 w 8386790"/>
              <a:gd name="connsiteY5" fmla="*/ 231944 h 3201241"/>
              <a:gd name="connsiteX6" fmla="*/ 2995640 w 8386790"/>
              <a:gd name="connsiteY6" fmla="*/ 198611 h 3201241"/>
              <a:gd name="connsiteX7" fmla="*/ 3052790 w 8386790"/>
              <a:gd name="connsiteY7" fmla="*/ 236711 h 3201241"/>
              <a:gd name="connsiteX8" fmla="*/ 3071840 w 8386790"/>
              <a:gd name="connsiteY8" fmla="*/ 293861 h 3201241"/>
              <a:gd name="connsiteX9" fmla="*/ 3300440 w 8386790"/>
              <a:gd name="connsiteY9" fmla="*/ 389111 h 3201241"/>
              <a:gd name="connsiteX10" fmla="*/ 3452840 w 8386790"/>
              <a:gd name="connsiteY10" fmla="*/ 408161 h 3201241"/>
              <a:gd name="connsiteX11" fmla="*/ 3643340 w 8386790"/>
              <a:gd name="connsiteY11" fmla="*/ 522461 h 3201241"/>
              <a:gd name="connsiteX12" fmla="*/ 3700490 w 8386790"/>
              <a:gd name="connsiteY12" fmla="*/ 560561 h 3201241"/>
              <a:gd name="connsiteX13" fmla="*/ 3757640 w 8386790"/>
              <a:gd name="connsiteY13" fmla="*/ 598661 h 3201241"/>
              <a:gd name="connsiteX14" fmla="*/ 3929090 w 8386790"/>
              <a:gd name="connsiteY14" fmla="*/ 636761 h 3201241"/>
              <a:gd name="connsiteX15" fmla="*/ 4043390 w 8386790"/>
              <a:gd name="connsiteY15" fmla="*/ 712961 h 3201241"/>
              <a:gd name="connsiteX16" fmla="*/ 4100540 w 8386790"/>
              <a:gd name="connsiteY16" fmla="*/ 770111 h 3201241"/>
              <a:gd name="connsiteX17" fmla="*/ 4157690 w 8386790"/>
              <a:gd name="connsiteY17" fmla="*/ 789161 h 3201241"/>
              <a:gd name="connsiteX18" fmla="*/ 4271990 w 8386790"/>
              <a:gd name="connsiteY18" fmla="*/ 865361 h 3201241"/>
              <a:gd name="connsiteX19" fmla="*/ 4462490 w 8386790"/>
              <a:gd name="connsiteY19" fmla="*/ 922511 h 3201241"/>
              <a:gd name="connsiteX20" fmla="*/ 4519640 w 8386790"/>
              <a:gd name="connsiteY20" fmla="*/ 960611 h 3201241"/>
              <a:gd name="connsiteX21" fmla="*/ 4595840 w 8386790"/>
              <a:gd name="connsiteY21" fmla="*/ 979661 h 3201241"/>
              <a:gd name="connsiteX22" fmla="*/ 4824440 w 8386790"/>
              <a:gd name="connsiteY22" fmla="*/ 1017761 h 3201241"/>
              <a:gd name="connsiteX23" fmla="*/ 4881590 w 8386790"/>
              <a:gd name="connsiteY23" fmla="*/ 1055861 h 3201241"/>
              <a:gd name="connsiteX24" fmla="*/ 4938740 w 8386790"/>
              <a:gd name="connsiteY24" fmla="*/ 1074911 h 3201241"/>
              <a:gd name="connsiteX25" fmla="*/ 4957790 w 8386790"/>
              <a:gd name="connsiteY25" fmla="*/ 1170161 h 3201241"/>
              <a:gd name="connsiteX26" fmla="*/ 5033990 w 8386790"/>
              <a:gd name="connsiteY26" fmla="*/ 1265411 h 3201241"/>
              <a:gd name="connsiteX27" fmla="*/ 5319740 w 8386790"/>
              <a:gd name="connsiteY27" fmla="*/ 1284461 h 3201241"/>
              <a:gd name="connsiteX28" fmla="*/ 5510240 w 8386790"/>
              <a:gd name="connsiteY28" fmla="*/ 1303511 h 3201241"/>
              <a:gd name="connsiteX29" fmla="*/ 5624540 w 8386790"/>
              <a:gd name="connsiteY29" fmla="*/ 1341611 h 3201241"/>
              <a:gd name="connsiteX30" fmla="*/ 5757890 w 8386790"/>
              <a:gd name="connsiteY30" fmla="*/ 1398761 h 3201241"/>
              <a:gd name="connsiteX31" fmla="*/ 5795990 w 8386790"/>
              <a:gd name="connsiteY31" fmla="*/ 1455911 h 3201241"/>
              <a:gd name="connsiteX32" fmla="*/ 6005540 w 8386790"/>
              <a:gd name="connsiteY32" fmla="*/ 1551161 h 3201241"/>
              <a:gd name="connsiteX33" fmla="*/ 6062690 w 8386790"/>
              <a:gd name="connsiteY33" fmla="*/ 1570211 h 3201241"/>
              <a:gd name="connsiteX34" fmla="*/ 6386540 w 8386790"/>
              <a:gd name="connsiteY34" fmla="*/ 1627361 h 3201241"/>
              <a:gd name="connsiteX35" fmla="*/ 6443690 w 8386790"/>
              <a:gd name="connsiteY35" fmla="*/ 1646411 h 3201241"/>
              <a:gd name="connsiteX36" fmla="*/ 6500840 w 8386790"/>
              <a:gd name="connsiteY36" fmla="*/ 1684511 h 3201241"/>
              <a:gd name="connsiteX37" fmla="*/ 6634190 w 8386790"/>
              <a:gd name="connsiteY37" fmla="*/ 1703561 h 3201241"/>
              <a:gd name="connsiteX38" fmla="*/ 6691340 w 8386790"/>
              <a:gd name="connsiteY38" fmla="*/ 1722611 h 3201241"/>
              <a:gd name="connsiteX39" fmla="*/ 6748490 w 8386790"/>
              <a:gd name="connsiteY39" fmla="*/ 1760711 h 3201241"/>
              <a:gd name="connsiteX40" fmla="*/ 7262840 w 8386790"/>
              <a:gd name="connsiteY40" fmla="*/ 1779761 h 3201241"/>
              <a:gd name="connsiteX41" fmla="*/ 7453340 w 8386790"/>
              <a:gd name="connsiteY41" fmla="*/ 1817861 h 3201241"/>
              <a:gd name="connsiteX42" fmla="*/ 7510490 w 8386790"/>
              <a:gd name="connsiteY42" fmla="*/ 1836911 h 3201241"/>
              <a:gd name="connsiteX43" fmla="*/ 7872440 w 8386790"/>
              <a:gd name="connsiteY43" fmla="*/ 1875011 h 3201241"/>
              <a:gd name="connsiteX44" fmla="*/ 8215340 w 8386790"/>
              <a:gd name="connsiteY44" fmla="*/ 1913111 h 3201241"/>
              <a:gd name="connsiteX45" fmla="*/ 8272490 w 8386790"/>
              <a:gd name="connsiteY45" fmla="*/ 1932161 h 3201241"/>
              <a:gd name="connsiteX46" fmla="*/ 8291540 w 8386790"/>
              <a:gd name="connsiteY46" fmla="*/ 1989311 h 3201241"/>
              <a:gd name="connsiteX47" fmla="*/ 8310590 w 8386790"/>
              <a:gd name="connsiteY47" fmla="*/ 2294111 h 3201241"/>
              <a:gd name="connsiteX48" fmla="*/ 8367740 w 8386790"/>
              <a:gd name="connsiteY48" fmla="*/ 2408411 h 3201241"/>
              <a:gd name="connsiteX49" fmla="*/ 8386790 w 8386790"/>
              <a:gd name="connsiteY49" fmla="*/ 2465561 h 3201241"/>
              <a:gd name="connsiteX50" fmla="*/ 8367740 w 8386790"/>
              <a:gd name="connsiteY50" fmla="*/ 3094211 h 3201241"/>
              <a:gd name="connsiteX51" fmla="*/ 8329640 w 8386790"/>
              <a:gd name="connsiteY51" fmla="*/ 3189461 h 3201241"/>
              <a:gd name="connsiteX52" fmla="*/ 8272490 w 8386790"/>
              <a:gd name="connsiteY52" fmla="*/ 3151361 h 3201241"/>
              <a:gd name="connsiteX53" fmla="*/ 8215340 w 8386790"/>
              <a:gd name="connsiteY53" fmla="*/ 3094211 h 3201241"/>
              <a:gd name="connsiteX54" fmla="*/ 8043890 w 8386790"/>
              <a:gd name="connsiteY54" fmla="*/ 2979911 h 3201241"/>
              <a:gd name="connsiteX55" fmla="*/ 7986740 w 8386790"/>
              <a:gd name="connsiteY55" fmla="*/ 2941811 h 3201241"/>
              <a:gd name="connsiteX56" fmla="*/ 7910540 w 8386790"/>
              <a:gd name="connsiteY56" fmla="*/ 2922761 h 3201241"/>
              <a:gd name="connsiteX57" fmla="*/ 7720040 w 8386790"/>
              <a:gd name="connsiteY57" fmla="*/ 2865611 h 3201241"/>
              <a:gd name="connsiteX58" fmla="*/ 7662890 w 8386790"/>
              <a:gd name="connsiteY58" fmla="*/ 2846561 h 3201241"/>
              <a:gd name="connsiteX59" fmla="*/ 7491440 w 8386790"/>
              <a:gd name="connsiteY59" fmla="*/ 2827511 h 3201241"/>
              <a:gd name="connsiteX60" fmla="*/ 7434290 w 8386790"/>
              <a:gd name="connsiteY60" fmla="*/ 2808461 h 3201241"/>
              <a:gd name="connsiteX61" fmla="*/ 7339040 w 8386790"/>
              <a:gd name="connsiteY61" fmla="*/ 2694161 h 3201241"/>
              <a:gd name="connsiteX62" fmla="*/ 7224740 w 8386790"/>
              <a:gd name="connsiteY62" fmla="*/ 2617961 h 3201241"/>
              <a:gd name="connsiteX63" fmla="*/ 7091390 w 8386790"/>
              <a:gd name="connsiteY63" fmla="*/ 2560811 h 3201241"/>
              <a:gd name="connsiteX64" fmla="*/ 7034240 w 8386790"/>
              <a:gd name="connsiteY64" fmla="*/ 2541761 h 3201241"/>
              <a:gd name="connsiteX65" fmla="*/ 6862790 w 8386790"/>
              <a:gd name="connsiteY65" fmla="*/ 2503661 h 3201241"/>
              <a:gd name="connsiteX66" fmla="*/ 6748490 w 8386790"/>
              <a:gd name="connsiteY66" fmla="*/ 2427461 h 3201241"/>
              <a:gd name="connsiteX67" fmla="*/ 6577040 w 8386790"/>
              <a:gd name="connsiteY67" fmla="*/ 2351261 h 3201241"/>
              <a:gd name="connsiteX68" fmla="*/ 6462740 w 8386790"/>
              <a:gd name="connsiteY68" fmla="*/ 2236961 h 3201241"/>
              <a:gd name="connsiteX69" fmla="*/ 6310340 w 8386790"/>
              <a:gd name="connsiteY69" fmla="*/ 2179811 h 3201241"/>
              <a:gd name="connsiteX70" fmla="*/ 6196040 w 8386790"/>
              <a:gd name="connsiteY70" fmla="*/ 2141711 h 3201241"/>
              <a:gd name="connsiteX71" fmla="*/ 6138890 w 8386790"/>
              <a:gd name="connsiteY71" fmla="*/ 2122661 h 3201241"/>
              <a:gd name="connsiteX72" fmla="*/ 6062690 w 8386790"/>
              <a:gd name="connsiteY72" fmla="*/ 2103611 h 3201241"/>
              <a:gd name="connsiteX73" fmla="*/ 5986490 w 8386790"/>
              <a:gd name="connsiteY73" fmla="*/ 2065511 h 3201241"/>
              <a:gd name="connsiteX74" fmla="*/ 5853140 w 8386790"/>
              <a:gd name="connsiteY74" fmla="*/ 2027411 h 3201241"/>
              <a:gd name="connsiteX75" fmla="*/ 5795990 w 8386790"/>
              <a:gd name="connsiteY75" fmla="*/ 1989311 h 3201241"/>
              <a:gd name="connsiteX76" fmla="*/ 5681690 w 8386790"/>
              <a:gd name="connsiteY76" fmla="*/ 1951211 h 3201241"/>
              <a:gd name="connsiteX77" fmla="*/ 5491190 w 8386790"/>
              <a:gd name="connsiteY77" fmla="*/ 1855961 h 3201241"/>
              <a:gd name="connsiteX78" fmla="*/ 5434040 w 8386790"/>
              <a:gd name="connsiteY78" fmla="*/ 1817861 h 3201241"/>
              <a:gd name="connsiteX79" fmla="*/ 5300690 w 8386790"/>
              <a:gd name="connsiteY79" fmla="*/ 1779761 h 3201241"/>
              <a:gd name="connsiteX80" fmla="*/ 5205440 w 8386790"/>
              <a:gd name="connsiteY80" fmla="*/ 1684511 h 3201241"/>
              <a:gd name="connsiteX81" fmla="*/ 5148290 w 8386790"/>
              <a:gd name="connsiteY81" fmla="*/ 1646411 h 3201241"/>
              <a:gd name="connsiteX82" fmla="*/ 4995890 w 8386790"/>
              <a:gd name="connsiteY82" fmla="*/ 1570211 h 3201241"/>
              <a:gd name="connsiteX83" fmla="*/ 4938740 w 8386790"/>
              <a:gd name="connsiteY83" fmla="*/ 1513061 h 3201241"/>
              <a:gd name="connsiteX84" fmla="*/ 4862540 w 8386790"/>
              <a:gd name="connsiteY84" fmla="*/ 1474961 h 3201241"/>
              <a:gd name="connsiteX85" fmla="*/ 4805390 w 8386790"/>
              <a:gd name="connsiteY85" fmla="*/ 1436861 h 3201241"/>
              <a:gd name="connsiteX86" fmla="*/ 4767290 w 8386790"/>
              <a:gd name="connsiteY86" fmla="*/ 1379711 h 3201241"/>
              <a:gd name="connsiteX87" fmla="*/ 4557740 w 8386790"/>
              <a:gd name="connsiteY87" fmla="*/ 1265411 h 3201241"/>
              <a:gd name="connsiteX88" fmla="*/ 4443440 w 8386790"/>
              <a:gd name="connsiteY88" fmla="*/ 1227311 h 3201241"/>
              <a:gd name="connsiteX89" fmla="*/ 4367240 w 8386790"/>
              <a:gd name="connsiteY89" fmla="*/ 1189211 h 3201241"/>
              <a:gd name="connsiteX90" fmla="*/ 4233890 w 8386790"/>
              <a:gd name="connsiteY90" fmla="*/ 1151111 h 3201241"/>
              <a:gd name="connsiteX91" fmla="*/ 4176740 w 8386790"/>
              <a:gd name="connsiteY91" fmla="*/ 1113011 h 3201241"/>
              <a:gd name="connsiteX92" fmla="*/ 4119590 w 8386790"/>
              <a:gd name="connsiteY92" fmla="*/ 1055861 h 3201241"/>
              <a:gd name="connsiteX93" fmla="*/ 4024340 w 8386790"/>
              <a:gd name="connsiteY93" fmla="*/ 1036811 h 3201241"/>
              <a:gd name="connsiteX94" fmla="*/ 3967190 w 8386790"/>
              <a:gd name="connsiteY94" fmla="*/ 1017761 h 3201241"/>
              <a:gd name="connsiteX95" fmla="*/ 3852890 w 8386790"/>
              <a:gd name="connsiteY95" fmla="*/ 960611 h 3201241"/>
              <a:gd name="connsiteX96" fmla="*/ 3795740 w 8386790"/>
              <a:gd name="connsiteY96" fmla="*/ 903461 h 3201241"/>
              <a:gd name="connsiteX97" fmla="*/ 3681440 w 8386790"/>
              <a:gd name="connsiteY97" fmla="*/ 827261 h 3201241"/>
              <a:gd name="connsiteX98" fmla="*/ 3624290 w 8386790"/>
              <a:gd name="connsiteY98" fmla="*/ 789161 h 3201241"/>
              <a:gd name="connsiteX99" fmla="*/ 3567140 w 8386790"/>
              <a:gd name="connsiteY99" fmla="*/ 751061 h 3201241"/>
              <a:gd name="connsiteX100" fmla="*/ 3376640 w 8386790"/>
              <a:gd name="connsiteY100" fmla="*/ 712961 h 3201241"/>
              <a:gd name="connsiteX101" fmla="*/ 3319490 w 8386790"/>
              <a:gd name="connsiteY101" fmla="*/ 674861 h 3201241"/>
              <a:gd name="connsiteX102" fmla="*/ 3224240 w 8386790"/>
              <a:gd name="connsiteY102" fmla="*/ 579611 h 3201241"/>
              <a:gd name="connsiteX103" fmla="*/ 3190897 w 8386790"/>
              <a:gd name="connsiteY103" fmla="*/ 589133 h 3201241"/>
              <a:gd name="connsiteX104" fmla="*/ 3048021 w 8386790"/>
              <a:gd name="connsiteY104" fmla="*/ 517695 h 3201241"/>
              <a:gd name="connsiteX105" fmla="*/ 2905145 w 8386790"/>
              <a:gd name="connsiteY105" fmla="*/ 517695 h 3201241"/>
              <a:gd name="connsiteX106" fmla="*/ 2833707 w 8386790"/>
              <a:gd name="connsiteY106" fmla="*/ 446257 h 3201241"/>
              <a:gd name="connsiteX107" fmla="*/ 2762269 w 8386790"/>
              <a:gd name="connsiteY107" fmla="*/ 446257 h 3201241"/>
              <a:gd name="connsiteX108" fmla="*/ 2690831 w 8386790"/>
              <a:gd name="connsiteY108" fmla="*/ 446257 h 3201241"/>
              <a:gd name="connsiteX109" fmla="*/ 2476517 w 8386790"/>
              <a:gd name="connsiteY109" fmla="*/ 374819 h 3201241"/>
              <a:gd name="connsiteX110" fmla="*/ 2262203 w 8386790"/>
              <a:gd name="connsiteY110" fmla="*/ 303381 h 3201241"/>
              <a:gd name="connsiteX111" fmla="*/ 1905013 w 8386790"/>
              <a:gd name="connsiteY111" fmla="*/ 303382 h 3201241"/>
              <a:gd name="connsiteX112" fmla="*/ 119063 w 8386790"/>
              <a:gd name="connsiteY112" fmla="*/ 231944 h 3201241"/>
              <a:gd name="connsiteX113" fmla="*/ 1404947 w 8386790"/>
              <a:gd name="connsiteY113" fmla="*/ 231944 h 3201241"/>
              <a:gd name="connsiteX114" fmla="*/ 833443 w 8386790"/>
              <a:gd name="connsiteY114" fmla="*/ 303382 h 3201241"/>
              <a:gd name="connsiteX115" fmla="*/ 47625 w 8386790"/>
              <a:gd name="connsiteY115" fmla="*/ 89068 h 3201241"/>
              <a:gd name="connsiteX0" fmla="*/ 47625 w 8386790"/>
              <a:gd name="connsiteY0" fmla="*/ 89068 h 3201241"/>
              <a:gd name="connsiteX1" fmla="*/ 833443 w 8386790"/>
              <a:gd name="connsiteY1" fmla="*/ 17629 h 3201241"/>
              <a:gd name="connsiteX2" fmla="*/ 1333509 w 8386790"/>
              <a:gd name="connsiteY2" fmla="*/ 17629 h 3201241"/>
              <a:gd name="connsiteX3" fmla="*/ 1976451 w 8386790"/>
              <a:gd name="connsiteY3" fmla="*/ 17630 h 3201241"/>
              <a:gd name="connsiteX4" fmla="*/ 2619393 w 8386790"/>
              <a:gd name="connsiteY4" fmla="*/ 160506 h 3201241"/>
              <a:gd name="connsiteX5" fmla="*/ 2905145 w 8386790"/>
              <a:gd name="connsiteY5" fmla="*/ 231944 h 3201241"/>
              <a:gd name="connsiteX6" fmla="*/ 2995640 w 8386790"/>
              <a:gd name="connsiteY6" fmla="*/ 198611 h 3201241"/>
              <a:gd name="connsiteX7" fmla="*/ 3052790 w 8386790"/>
              <a:gd name="connsiteY7" fmla="*/ 236711 h 3201241"/>
              <a:gd name="connsiteX8" fmla="*/ 3071840 w 8386790"/>
              <a:gd name="connsiteY8" fmla="*/ 293861 h 3201241"/>
              <a:gd name="connsiteX9" fmla="*/ 3300440 w 8386790"/>
              <a:gd name="connsiteY9" fmla="*/ 389111 h 3201241"/>
              <a:gd name="connsiteX10" fmla="*/ 3452840 w 8386790"/>
              <a:gd name="connsiteY10" fmla="*/ 408161 h 3201241"/>
              <a:gd name="connsiteX11" fmla="*/ 3643340 w 8386790"/>
              <a:gd name="connsiteY11" fmla="*/ 522461 h 3201241"/>
              <a:gd name="connsiteX12" fmla="*/ 3700490 w 8386790"/>
              <a:gd name="connsiteY12" fmla="*/ 560561 h 3201241"/>
              <a:gd name="connsiteX13" fmla="*/ 3757640 w 8386790"/>
              <a:gd name="connsiteY13" fmla="*/ 598661 h 3201241"/>
              <a:gd name="connsiteX14" fmla="*/ 3929090 w 8386790"/>
              <a:gd name="connsiteY14" fmla="*/ 636761 h 3201241"/>
              <a:gd name="connsiteX15" fmla="*/ 4043390 w 8386790"/>
              <a:gd name="connsiteY15" fmla="*/ 712961 h 3201241"/>
              <a:gd name="connsiteX16" fmla="*/ 4100540 w 8386790"/>
              <a:gd name="connsiteY16" fmla="*/ 770111 h 3201241"/>
              <a:gd name="connsiteX17" fmla="*/ 4157690 w 8386790"/>
              <a:gd name="connsiteY17" fmla="*/ 789161 h 3201241"/>
              <a:gd name="connsiteX18" fmla="*/ 4271990 w 8386790"/>
              <a:gd name="connsiteY18" fmla="*/ 865361 h 3201241"/>
              <a:gd name="connsiteX19" fmla="*/ 4462490 w 8386790"/>
              <a:gd name="connsiteY19" fmla="*/ 922511 h 3201241"/>
              <a:gd name="connsiteX20" fmla="*/ 4519640 w 8386790"/>
              <a:gd name="connsiteY20" fmla="*/ 960611 h 3201241"/>
              <a:gd name="connsiteX21" fmla="*/ 4595840 w 8386790"/>
              <a:gd name="connsiteY21" fmla="*/ 979661 h 3201241"/>
              <a:gd name="connsiteX22" fmla="*/ 4824440 w 8386790"/>
              <a:gd name="connsiteY22" fmla="*/ 1017761 h 3201241"/>
              <a:gd name="connsiteX23" fmla="*/ 4881590 w 8386790"/>
              <a:gd name="connsiteY23" fmla="*/ 1055861 h 3201241"/>
              <a:gd name="connsiteX24" fmla="*/ 4938740 w 8386790"/>
              <a:gd name="connsiteY24" fmla="*/ 1074911 h 3201241"/>
              <a:gd name="connsiteX25" fmla="*/ 4957790 w 8386790"/>
              <a:gd name="connsiteY25" fmla="*/ 1170161 h 3201241"/>
              <a:gd name="connsiteX26" fmla="*/ 5033990 w 8386790"/>
              <a:gd name="connsiteY26" fmla="*/ 1265411 h 3201241"/>
              <a:gd name="connsiteX27" fmla="*/ 5319740 w 8386790"/>
              <a:gd name="connsiteY27" fmla="*/ 1284461 h 3201241"/>
              <a:gd name="connsiteX28" fmla="*/ 5510240 w 8386790"/>
              <a:gd name="connsiteY28" fmla="*/ 1303511 h 3201241"/>
              <a:gd name="connsiteX29" fmla="*/ 5624540 w 8386790"/>
              <a:gd name="connsiteY29" fmla="*/ 1341611 h 3201241"/>
              <a:gd name="connsiteX30" fmla="*/ 5757890 w 8386790"/>
              <a:gd name="connsiteY30" fmla="*/ 1398761 h 3201241"/>
              <a:gd name="connsiteX31" fmla="*/ 5795990 w 8386790"/>
              <a:gd name="connsiteY31" fmla="*/ 1455911 h 3201241"/>
              <a:gd name="connsiteX32" fmla="*/ 6005540 w 8386790"/>
              <a:gd name="connsiteY32" fmla="*/ 1551161 h 3201241"/>
              <a:gd name="connsiteX33" fmla="*/ 6062690 w 8386790"/>
              <a:gd name="connsiteY33" fmla="*/ 1570211 h 3201241"/>
              <a:gd name="connsiteX34" fmla="*/ 6386540 w 8386790"/>
              <a:gd name="connsiteY34" fmla="*/ 1627361 h 3201241"/>
              <a:gd name="connsiteX35" fmla="*/ 6443690 w 8386790"/>
              <a:gd name="connsiteY35" fmla="*/ 1646411 h 3201241"/>
              <a:gd name="connsiteX36" fmla="*/ 6500840 w 8386790"/>
              <a:gd name="connsiteY36" fmla="*/ 1684511 h 3201241"/>
              <a:gd name="connsiteX37" fmla="*/ 6634190 w 8386790"/>
              <a:gd name="connsiteY37" fmla="*/ 1703561 h 3201241"/>
              <a:gd name="connsiteX38" fmla="*/ 6691340 w 8386790"/>
              <a:gd name="connsiteY38" fmla="*/ 1722611 h 3201241"/>
              <a:gd name="connsiteX39" fmla="*/ 6748490 w 8386790"/>
              <a:gd name="connsiteY39" fmla="*/ 1760711 h 3201241"/>
              <a:gd name="connsiteX40" fmla="*/ 7262840 w 8386790"/>
              <a:gd name="connsiteY40" fmla="*/ 1779761 h 3201241"/>
              <a:gd name="connsiteX41" fmla="*/ 7453340 w 8386790"/>
              <a:gd name="connsiteY41" fmla="*/ 1817861 h 3201241"/>
              <a:gd name="connsiteX42" fmla="*/ 7510490 w 8386790"/>
              <a:gd name="connsiteY42" fmla="*/ 1836911 h 3201241"/>
              <a:gd name="connsiteX43" fmla="*/ 7872440 w 8386790"/>
              <a:gd name="connsiteY43" fmla="*/ 1875011 h 3201241"/>
              <a:gd name="connsiteX44" fmla="*/ 8215340 w 8386790"/>
              <a:gd name="connsiteY44" fmla="*/ 1913111 h 3201241"/>
              <a:gd name="connsiteX45" fmla="*/ 8272490 w 8386790"/>
              <a:gd name="connsiteY45" fmla="*/ 1932161 h 3201241"/>
              <a:gd name="connsiteX46" fmla="*/ 8291540 w 8386790"/>
              <a:gd name="connsiteY46" fmla="*/ 1989311 h 3201241"/>
              <a:gd name="connsiteX47" fmla="*/ 8310590 w 8386790"/>
              <a:gd name="connsiteY47" fmla="*/ 2294111 h 3201241"/>
              <a:gd name="connsiteX48" fmla="*/ 8367740 w 8386790"/>
              <a:gd name="connsiteY48" fmla="*/ 2408411 h 3201241"/>
              <a:gd name="connsiteX49" fmla="*/ 8386790 w 8386790"/>
              <a:gd name="connsiteY49" fmla="*/ 2465561 h 3201241"/>
              <a:gd name="connsiteX50" fmla="*/ 8367740 w 8386790"/>
              <a:gd name="connsiteY50" fmla="*/ 3094211 h 3201241"/>
              <a:gd name="connsiteX51" fmla="*/ 8329640 w 8386790"/>
              <a:gd name="connsiteY51" fmla="*/ 3189461 h 3201241"/>
              <a:gd name="connsiteX52" fmla="*/ 8272490 w 8386790"/>
              <a:gd name="connsiteY52" fmla="*/ 3151361 h 3201241"/>
              <a:gd name="connsiteX53" fmla="*/ 8215340 w 8386790"/>
              <a:gd name="connsiteY53" fmla="*/ 3094211 h 3201241"/>
              <a:gd name="connsiteX54" fmla="*/ 8043890 w 8386790"/>
              <a:gd name="connsiteY54" fmla="*/ 2979911 h 3201241"/>
              <a:gd name="connsiteX55" fmla="*/ 7986740 w 8386790"/>
              <a:gd name="connsiteY55" fmla="*/ 2941811 h 3201241"/>
              <a:gd name="connsiteX56" fmla="*/ 7910540 w 8386790"/>
              <a:gd name="connsiteY56" fmla="*/ 2922761 h 3201241"/>
              <a:gd name="connsiteX57" fmla="*/ 7720040 w 8386790"/>
              <a:gd name="connsiteY57" fmla="*/ 2865611 h 3201241"/>
              <a:gd name="connsiteX58" fmla="*/ 7662890 w 8386790"/>
              <a:gd name="connsiteY58" fmla="*/ 2846561 h 3201241"/>
              <a:gd name="connsiteX59" fmla="*/ 7491440 w 8386790"/>
              <a:gd name="connsiteY59" fmla="*/ 2827511 h 3201241"/>
              <a:gd name="connsiteX60" fmla="*/ 7434290 w 8386790"/>
              <a:gd name="connsiteY60" fmla="*/ 2808461 h 3201241"/>
              <a:gd name="connsiteX61" fmla="*/ 7339040 w 8386790"/>
              <a:gd name="connsiteY61" fmla="*/ 2694161 h 3201241"/>
              <a:gd name="connsiteX62" fmla="*/ 7224740 w 8386790"/>
              <a:gd name="connsiteY62" fmla="*/ 2617961 h 3201241"/>
              <a:gd name="connsiteX63" fmla="*/ 7091390 w 8386790"/>
              <a:gd name="connsiteY63" fmla="*/ 2560811 h 3201241"/>
              <a:gd name="connsiteX64" fmla="*/ 7034240 w 8386790"/>
              <a:gd name="connsiteY64" fmla="*/ 2541761 h 3201241"/>
              <a:gd name="connsiteX65" fmla="*/ 6862790 w 8386790"/>
              <a:gd name="connsiteY65" fmla="*/ 2503661 h 3201241"/>
              <a:gd name="connsiteX66" fmla="*/ 6748490 w 8386790"/>
              <a:gd name="connsiteY66" fmla="*/ 2427461 h 3201241"/>
              <a:gd name="connsiteX67" fmla="*/ 6577040 w 8386790"/>
              <a:gd name="connsiteY67" fmla="*/ 2351261 h 3201241"/>
              <a:gd name="connsiteX68" fmla="*/ 6462740 w 8386790"/>
              <a:gd name="connsiteY68" fmla="*/ 2236961 h 3201241"/>
              <a:gd name="connsiteX69" fmla="*/ 6310340 w 8386790"/>
              <a:gd name="connsiteY69" fmla="*/ 2179811 h 3201241"/>
              <a:gd name="connsiteX70" fmla="*/ 6196040 w 8386790"/>
              <a:gd name="connsiteY70" fmla="*/ 2141711 h 3201241"/>
              <a:gd name="connsiteX71" fmla="*/ 6138890 w 8386790"/>
              <a:gd name="connsiteY71" fmla="*/ 2122661 h 3201241"/>
              <a:gd name="connsiteX72" fmla="*/ 6062690 w 8386790"/>
              <a:gd name="connsiteY72" fmla="*/ 2103611 h 3201241"/>
              <a:gd name="connsiteX73" fmla="*/ 5986490 w 8386790"/>
              <a:gd name="connsiteY73" fmla="*/ 2065511 h 3201241"/>
              <a:gd name="connsiteX74" fmla="*/ 5853140 w 8386790"/>
              <a:gd name="connsiteY74" fmla="*/ 2027411 h 3201241"/>
              <a:gd name="connsiteX75" fmla="*/ 5795990 w 8386790"/>
              <a:gd name="connsiteY75" fmla="*/ 1989311 h 3201241"/>
              <a:gd name="connsiteX76" fmla="*/ 5681690 w 8386790"/>
              <a:gd name="connsiteY76" fmla="*/ 1951211 h 3201241"/>
              <a:gd name="connsiteX77" fmla="*/ 5491190 w 8386790"/>
              <a:gd name="connsiteY77" fmla="*/ 1855961 h 3201241"/>
              <a:gd name="connsiteX78" fmla="*/ 5434040 w 8386790"/>
              <a:gd name="connsiteY78" fmla="*/ 1817861 h 3201241"/>
              <a:gd name="connsiteX79" fmla="*/ 5300690 w 8386790"/>
              <a:gd name="connsiteY79" fmla="*/ 1779761 h 3201241"/>
              <a:gd name="connsiteX80" fmla="*/ 5205440 w 8386790"/>
              <a:gd name="connsiteY80" fmla="*/ 1684511 h 3201241"/>
              <a:gd name="connsiteX81" fmla="*/ 5148290 w 8386790"/>
              <a:gd name="connsiteY81" fmla="*/ 1646411 h 3201241"/>
              <a:gd name="connsiteX82" fmla="*/ 4995890 w 8386790"/>
              <a:gd name="connsiteY82" fmla="*/ 1570211 h 3201241"/>
              <a:gd name="connsiteX83" fmla="*/ 4938740 w 8386790"/>
              <a:gd name="connsiteY83" fmla="*/ 1513061 h 3201241"/>
              <a:gd name="connsiteX84" fmla="*/ 4862540 w 8386790"/>
              <a:gd name="connsiteY84" fmla="*/ 1474961 h 3201241"/>
              <a:gd name="connsiteX85" fmla="*/ 4805390 w 8386790"/>
              <a:gd name="connsiteY85" fmla="*/ 1436861 h 3201241"/>
              <a:gd name="connsiteX86" fmla="*/ 4767290 w 8386790"/>
              <a:gd name="connsiteY86" fmla="*/ 1379711 h 3201241"/>
              <a:gd name="connsiteX87" fmla="*/ 4557740 w 8386790"/>
              <a:gd name="connsiteY87" fmla="*/ 1265411 h 3201241"/>
              <a:gd name="connsiteX88" fmla="*/ 4443440 w 8386790"/>
              <a:gd name="connsiteY88" fmla="*/ 1227311 h 3201241"/>
              <a:gd name="connsiteX89" fmla="*/ 4367240 w 8386790"/>
              <a:gd name="connsiteY89" fmla="*/ 1189211 h 3201241"/>
              <a:gd name="connsiteX90" fmla="*/ 4233890 w 8386790"/>
              <a:gd name="connsiteY90" fmla="*/ 1151111 h 3201241"/>
              <a:gd name="connsiteX91" fmla="*/ 4176740 w 8386790"/>
              <a:gd name="connsiteY91" fmla="*/ 1113011 h 3201241"/>
              <a:gd name="connsiteX92" fmla="*/ 4119590 w 8386790"/>
              <a:gd name="connsiteY92" fmla="*/ 1055861 h 3201241"/>
              <a:gd name="connsiteX93" fmla="*/ 4024340 w 8386790"/>
              <a:gd name="connsiteY93" fmla="*/ 1036811 h 3201241"/>
              <a:gd name="connsiteX94" fmla="*/ 3967190 w 8386790"/>
              <a:gd name="connsiteY94" fmla="*/ 1017761 h 3201241"/>
              <a:gd name="connsiteX95" fmla="*/ 3852890 w 8386790"/>
              <a:gd name="connsiteY95" fmla="*/ 960611 h 3201241"/>
              <a:gd name="connsiteX96" fmla="*/ 3795740 w 8386790"/>
              <a:gd name="connsiteY96" fmla="*/ 903461 h 3201241"/>
              <a:gd name="connsiteX97" fmla="*/ 3681440 w 8386790"/>
              <a:gd name="connsiteY97" fmla="*/ 827261 h 3201241"/>
              <a:gd name="connsiteX98" fmla="*/ 3624290 w 8386790"/>
              <a:gd name="connsiteY98" fmla="*/ 789161 h 3201241"/>
              <a:gd name="connsiteX99" fmla="*/ 3567140 w 8386790"/>
              <a:gd name="connsiteY99" fmla="*/ 751061 h 3201241"/>
              <a:gd name="connsiteX100" fmla="*/ 3376640 w 8386790"/>
              <a:gd name="connsiteY100" fmla="*/ 712961 h 3201241"/>
              <a:gd name="connsiteX101" fmla="*/ 3319490 w 8386790"/>
              <a:gd name="connsiteY101" fmla="*/ 674861 h 3201241"/>
              <a:gd name="connsiteX102" fmla="*/ 3224240 w 8386790"/>
              <a:gd name="connsiteY102" fmla="*/ 579611 h 3201241"/>
              <a:gd name="connsiteX103" fmla="*/ 3190897 w 8386790"/>
              <a:gd name="connsiteY103" fmla="*/ 589133 h 3201241"/>
              <a:gd name="connsiteX104" fmla="*/ 3048021 w 8386790"/>
              <a:gd name="connsiteY104" fmla="*/ 517695 h 3201241"/>
              <a:gd name="connsiteX105" fmla="*/ 2905145 w 8386790"/>
              <a:gd name="connsiteY105" fmla="*/ 517695 h 3201241"/>
              <a:gd name="connsiteX106" fmla="*/ 2833707 w 8386790"/>
              <a:gd name="connsiteY106" fmla="*/ 446257 h 3201241"/>
              <a:gd name="connsiteX107" fmla="*/ 2762269 w 8386790"/>
              <a:gd name="connsiteY107" fmla="*/ 446257 h 3201241"/>
              <a:gd name="connsiteX108" fmla="*/ 2690831 w 8386790"/>
              <a:gd name="connsiteY108" fmla="*/ 446257 h 3201241"/>
              <a:gd name="connsiteX109" fmla="*/ 2476517 w 8386790"/>
              <a:gd name="connsiteY109" fmla="*/ 374819 h 3201241"/>
              <a:gd name="connsiteX110" fmla="*/ 2262203 w 8386790"/>
              <a:gd name="connsiteY110" fmla="*/ 303381 h 3201241"/>
              <a:gd name="connsiteX111" fmla="*/ 1905013 w 8386790"/>
              <a:gd name="connsiteY111" fmla="*/ 303382 h 3201241"/>
              <a:gd name="connsiteX112" fmla="*/ 119063 w 8386790"/>
              <a:gd name="connsiteY112" fmla="*/ 231944 h 3201241"/>
              <a:gd name="connsiteX113" fmla="*/ 1404947 w 8386790"/>
              <a:gd name="connsiteY113" fmla="*/ 231944 h 3201241"/>
              <a:gd name="connsiteX114" fmla="*/ 476253 w 8386790"/>
              <a:gd name="connsiteY114" fmla="*/ 231944 h 3201241"/>
              <a:gd name="connsiteX115" fmla="*/ 47625 w 8386790"/>
              <a:gd name="connsiteY115" fmla="*/ 89068 h 3201241"/>
              <a:gd name="connsiteX0" fmla="*/ 90488 w 8429653"/>
              <a:gd name="connsiteY0" fmla="*/ 89068 h 3201241"/>
              <a:gd name="connsiteX1" fmla="*/ 876306 w 8429653"/>
              <a:gd name="connsiteY1" fmla="*/ 17629 h 3201241"/>
              <a:gd name="connsiteX2" fmla="*/ 1376372 w 8429653"/>
              <a:gd name="connsiteY2" fmla="*/ 17629 h 3201241"/>
              <a:gd name="connsiteX3" fmla="*/ 2019314 w 8429653"/>
              <a:gd name="connsiteY3" fmla="*/ 17630 h 3201241"/>
              <a:gd name="connsiteX4" fmla="*/ 2662256 w 8429653"/>
              <a:gd name="connsiteY4" fmla="*/ 160506 h 3201241"/>
              <a:gd name="connsiteX5" fmla="*/ 2948008 w 8429653"/>
              <a:gd name="connsiteY5" fmla="*/ 231944 h 3201241"/>
              <a:gd name="connsiteX6" fmla="*/ 3038503 w 8429653"/>
              <a:gd name="connsiteY6" fmla="*/ 198611 h 3201241"/>
              <a:gd name="connsiteX7" fmla="*/ 3095653 w 8429653"/>
              <a:gd name="connsiteY7" fmla="*/ 236711 h 3201241"/>
              <a:gd name="connsiteX8" fmla="*/ 3114703 w 8429653"/>
              <a:gd name="connsiteY8" fmla="*/ 293861 h 3201241"/>
              <a:gd name="connsiteX9" fmla="*/ 3343303 w 8429653"/>
              <a:gd name="connsiteY9" fmla="*/ 389111 h 3201241"/>
              <a:gd name="connsiteX10" fmla="*/ 3495703 w 8429653"/>
              <a:gd name="connsiteY10" fmla="*/ 408161 h 3201241"/>
              <a:gd name="connsiteX11" fmla="*/ 3686203 w 8429653"/>
              <a:gd name="connsiteY11" fmla="*/ 522461 h 3201241"/>
              <a:gd name="connsiteX12" fmla="*/ 3743353 w 8429653"/>
              <a:gd name="connsiteY12" fmla="*/ 560561 h 3201241"/>
              <a:gd name="connsiteX13" fmla="*/ 3800503 w 8429653"/>
              <a:gd name="connsiteY13" fmla="*/ 598661 h 3201241"/>
              <a:gd name="connsiteX14" fmla="*/ 3971953 w 8429653"/>
              <a:gd name="connsiteY14" fmla="*/ 636761 h 3201241"/>
              <a:gd name="connsiteX15" fmla="*/ 4086253 w 8429653"/>
              <a:gd name="connsiteY15" fmla="*/ 712961 h 3201241"/>
              <a:gd name="connsiteX16" fmla="*/ 4143403 w 8429653"/>
              <a:gd name="connsiteY16" fmla="*/ 770111 h 3201241"/>
              <a:gd name="connsiteX17" fmla="*/ 4200553 w 8429653"/>
              <a:gd name="connsiteY17" fmla="*/ 789161 h 3201241"/>
              <a:gd name="connsiteX18" fmla="*/ 4314853 w 8429653"/>
              <a:gd name="connsiteY18" fmla="*/ 865361 h 3201241"/>
              <a:gd name="connsiteX19" fmla="*/ 4505353 w 8429653"/>
              <a:gd name="connsiteY19" fmla="*/ 922511 h 3201241"/>
              <a:gd name="connsiteX20" fmla="*/ 4562503 w 8429653"/>
              <a:gd name="connsiteY20" fmla="*/ 960611 h 3201241"/>
              <a:gd name="connsiteX21" fmla="*/ 4638703 w 8429653"/>
              <a:gd name="connsiteY21" fmla="*/ 979661 h 3201241"/>
              <a:gd name="connsiteX22" fmla="*/ 4867303 w 8429653"/>
              <a:gd name="connsiteY22" fmla="*/ 1017761 h 3201241"/>
              <a:gd name="connsiteX23" fmla="*/ 4924453 w 8429653"/>
              <a:gd name="connsiteY23" fmla="*/ 1055861 h 3201241"/>
              <a:gd name="connsiteX24" fmla="*/ 4981603 w 8429653"/>
              <a:gd name="connsiteY24" fmla="*/ 1074911 h 3201241"/>
              <a:gd name="connsiteX25" fmla="*/ 5000653 w 8429653"/>
              <a:gd name="connsiteY25" fmla="*/ 1170161 h 3201241"/>
              <a:gd name="connsiteX26" fmla="*/ 5076853 w 8429653"/>
              <a:gd name="connsiteY26" fmla="*/ 1265411 h 3201241"/>
              <a:gd name="connsiteX27" fmla="*/ 5362603 w 8429653"/>
              <a:gd name="connsiteY27" fmla="*/ 1284461 h 3201241"/>
              <a:gd name="connsiteX28" fmla="*/ 5553103 w 8429653"/>
              <a:gd name="connsiteY28" fmla="*/ 1303511 h 3201241"/>
              <a:gd name="connsiteX29" fmla="*/ 5667403 w 8429653"/>
              <a:gd name="connsiteY29" fmla="*/ 1341611 h 3201241"/>
              <a:gd name="connsiteX30" fmla="*/ 5800753 w 8429653"/>
              <a:gd name="connsiteY30" fmla="*/ 1398761 h 3201241"/>
              <a:gd name="connsiteX31" fmla="*/ 5838853 w 8429653"/>
              <a:gd name="connsiteY31" fmla="*/ 1455911 h 3201241"/>
              <a:gd name="connsiteX32" fmla="*/ 6048403 w 8429653"/>
              <a:gd name="connsiteY32" fmla="*/ 1551161 h 3201241"/>
              <a:gd name="connsiteX33" fmla="*/ 6105553 w 8429653"/>
              <a:gd name="connsiteY33" fmla="*/ 1570211 h 3201241"/>
              <a:gd name="connsiteX34" fmla="*/ 6429403 w 8429653"/>
              <a:gd name="connsiteY34" fmla="*/ 1627361 h 3201241"/>
              <a:gd name="connsiteX35" fmla="*/ 6486553 w 8429653"/>
              <a:gd name="connsiteY35" fmla="*/ 1646411 h 3201241"/>
              <a:gd name="connsiteX36" fmla="*/ 6543703 w 8429653"/>
              <a:gd name="connsiteY36" fmla="*/ 1684511 h 3201241"/>
              <a:gd name="connsiteX37" fmla="*/ 6677053 w 8429653"/>
              <a:gd name="connsiteY37" fmla="*/ 1703561 h 3201241"/>
              <a:gd name="connsiteX38" fmla="*/ 6734203 w 8429653"/>
              <a:gd name="connsiteY38" fmla="*/ 1722611 h 3201241"/>
              <a:gd name="connsiteX39" fmla="*/ 6791353 w 8429653"/>
              <a:gd name="connsiteY39" fmla="*/ 1760711 h 3201241"/>
              <a:gd name="connsiteX40" fmla="*/ 7305703 w 8429653"/>
              <a:gd name="connsiteY40" fmla="*/ 1779761 h 3201241"/>
              <a:gd name="connsiteX41" fmla="*/ 7496203 w 8429653"/>
              <a:gd name="connsiteY41" fmla="*/ 1817861 h 3201241"/>
              <a:gd name="connsiteX42" fmla="*/ 7553353 w 8429653"/>
              <a:gd name="connsiteY42" fmla="*/ 1836911 h 3201241"/>
              <a:gd name="connsiteX43" fmla="*/ 7915303 w 8429653"/>
              <a:gd name="connsiteY43" fmla="*/ 1875011 h 3201241"/>
              <a:gd name="connsiteX44" fmla="*/ 8258203 w 8429653"/>
              <a:gd name="connsiteY44" fmla="*/ 1913111 h 3201241"/>
              <a:gd name="connsiteX45" fmla="*/ 8315353 w 8429653"/>
              <a:gd name="connsiteY45" fmla="*/ 1932161 h 3201241"/>
              <a:gd name="connsiteX46" fmla="*/ 8334403 w 8429653"/>
              <a:gd name="connsiteY46" fmla="*/ 1989311 h 3201241"/>
              <a:gd name="connsiteX47" fmla="*/ 8353453 w 8429653"/>
              <a:gd name="connsiteY47" fmla="*/ 2294111 h 3201241"/>
              <a:gd name="connsiteX48" fmla="*/ 8410603 w 8429653"/>
              <a:gd name="connsiteY48" fmla="*/ 2408411 h 3201241"/>
              <a:gd name="connsiteX49" fmla="*/ 8429653 w 8429653"/>
              <a:gd name="connsiteY49" fmla="*/ 2465561 h 3201241"/>
              <a:gd name="connsiteX50" fmla="*/ 8410603 w 8429653"/>
              <a:gd name="connsiteY50" fmla="*/ 3094211 h 3201241"/>
              <a:gd name="connsiteX51" fmla="*/ 8372503 w 8429653"/>
              <a:gd name="connsiteY51" fmla="*/ 3189461 h 3201241"/>
              <a:gd name="connsiteX52" fmla="*/ 8315353 w 8429653"/>
              <a:gd name="connsiteY52" fmla="*/ 3151361 h 3201241"/>
              <a:gd name="connsiteX53" fmla="*/ 8258203 w 8429653"/>
              <a:gd name="connsiteY53" fmla="*/ 3094211 h 3201241"/>
              <a:gd name="connsiteX54" fmla="*/ 8086753 w 8429653"/>
              <a:gd name="connsiteY54" fmla="*/ 2979911 h 3201241"/>
              <a:gd name="connsiteX55" fmla="*/ 8029603 w 8429653"/>
              <a:gd name="connsiteY55" fmla="*/ 2941811 h 3201241"/>
              <a:gd name="connsiteX56" fmla="*/ 7953403 w 8429653"/>
              <a:gd name="connsiteY56" fmla="*/ 2922761 h 3201241"/>
              <a:gd name="connsiteX57" fmla="*/ 7762903 w 8429653"/>
              <a:gd name="connsiteY57" fmla="*/ 2865611 h 3201241"/>
              <a:gd name="connsiteX58" fmla="*/ 7705753 w 8429653"/>
              <a:gd name="connsiteY58" fmla="*/ 2846561 h 3201241"/>
              <a:gd name="connsiteX59" fmla="*/ 7534303 w 8429653"/>
              <a:gd name="connsiteY59" fmla="*/ 2827511 h 3201241"/>
              <a:gd name="connsiteX60" fmla="*/ 7477153 w 8429653"/>
              <a:gd name="connsiteY60" fmla="*/ 2808461 h 3201241"/>
              <a:gd name="connsiteX61" fmla="*/ 7381903 w 8429653"/>
              <a:gd name="connsiteY61" fmla="*/ 2694161 h 3201241"/>
              <a:gd name="connsiteX62" fmla="*/ 7267603 w 8429653"/>
              <a:gd name="connsiteY62" fmla="*/ 2617961 h 3201241"/>
              <a:gd name="connsiteX63" fmla="*/ 7134253 w 8429653"/>
              <a:gd name="connsiteY63" fmla="*/ 2560811 h 3201241"/>
              <a:gd name="connsiteX64" fmla="*/ 7077103 w 8429653"/>
              <a:gd name="connsiteY64" fmla="*/ 2541761 h 3201241"/>
              <a:gd name="connsiteX65" fmla="*/ 6905653 w 8429653"/>
              <a:gd name="connsiteY65" fmla="*/ 2503661 h 3201241"/>
              <a:gd name="connsiteX66" fmla="*/ 6791353 w 8429653"/>
              <a:gd name="connsiteY66" fmla="*/ 2427461 h 3201241"/>
              <a:gd name="connsiteX67" fmla="*/ 6619903 w 8429653"/>
              <a:gd name="connsiteY67" fmla="*/ 2351261 h 3201241"/>
              <a:gd name="connsiteX68" fmla="*/ 6505603 w 8429653"/>
              <a:gd name="connsiteY68" fmla="*/ 2236961 h 3201241"/>
              <a:gd name="connsiteX69" fmla="*/ 6353203 w 8429653"/>
              <a:gd name="connsiteY69" fmla="*/ 2179811 h 3201241"/>
              <a:gd name="connsiteX70" fmla="*/ 6238903 w 8429653"/>
              <a:gd name="connsiteY70" fmla="*/ 2141711 h 3201241"/>
              <a:gd name="connsiteX71" fmla="*/ 6181753 w 8429653"/>
              <a:gd name="connsiteY71" fmla="*/ 2122661 h 3201241"/>
              <a:gd name="connsiteX72" fmla="*/ 6105553 w 8429653"/>
              <a:gd name="connsiteY72" fmla="*/ 2103611 h 3201241"/>
              <a:gd name="connsiteX73" fmla="*/ 6029353 w 8429653"/>
              <a:gd name="connsiteY73" fmla="*/ 2065511 h 3201241"/>
              <a:gd name="connsiteX74" fmla="*/ 5896003 w 8429653"/>
              <a:gd name="connsiteY74" fmla="*/ 2027411 h 3201241"/>
              <a:gd name="connsiteX75" fmla="*/ 5838853 w 8429653"/>
              <a:gd name="connsiteY75" fmla="*/ 1989311 h 3201241"/>
              <a:gd name="connsiteX76" fmla="*/ 5724553 w 8429653"/>
              <a:gd name="connsiteY76" fmla="*/ 1951211 h 3201241"/>
              <a:gd name="connsiteX77" fmla="*/ 5534053 w 8429653"/>
              <a:gd name="connsiteY77" fmla="*/ 1855961 h 3201241"/>
              <a:gd name="connsiteX78" fmla="*/ 5476903 w 8429653"/>
              <a:gd name="connsiteY78" fmla="*/ 1817861 h 3201241"/>
              <a:gd name="connsiteX79" fmla="*/ 5343553 w 8429653"/>
              <a:gd name="connsiteY79" fmla="*/ 1779761 h 3201241"/>
              <a:gd name="connsiteX80" fmla="*/ 5248303 w 8429653"/>
              <a:gd name="connsiteY80" fmla="*/ 1684511 h 3201241"/>
              <a:gd name="connsiteX81" fmla="*/ 5191153 w 8429653"/>
              <a:gd name="connsiteY81" fmla="*/ 1646411 h 3201241"/>
              <a:gd name="connsiteX82" fmla="*/ 5038753 w 8429653"/>
              <a:gd name="connsiteY82" fmla="*/ 1570211 h 3201241"/>
              <a:gd name="connsiteX83" fmla="*/ 4981603 w 8429653"/>
              <a:gd name="connsiteY83" fmla="*/ 1513061 h 3201241"/>
              <a:gd name="connsiteX84" fmla="*/ 4905403 w 8429653"/>
              <a:gd name="connsiteY84" fmla="*/ 1474961 h 3201241"/>
              <a:gd name="connsiteX85" fmla="*/ 4848253 w 8429653"/>
              <a:gd name="connsiteY85" fmla="*/ 1436861 h 3201241"/>
              <a:gd name="connsiteX86" fmla="*/ 4810153 w 8429653"/>
              <a:gd name="connsiteY86" fmla="*/ 1379711 h 3201241"/>
              <a:gd name="connsiteX87" fmla="*/ 4600603 w 8429653"/>
              <a:gd name="connsiteY87" fmla="*/ 1265411 h 3201241"/>
              <a:gd name="connsiteX88" fmla="*/ 4486303 w 8429653"/>
              <a:gd name="connsiteY88" fmla="*/ 1227311 h 3201241"/>
              <a:gd name="connsiteX89" fmla="*/ 4410103 w 8429653"/>
              <a:gd name="connsiteY89" fmla="*/ 1189211 h 3201241"/>
              <a:gd name="connsiteX90" fmla="*/ 4276753 w 8429653"/>
              <a:gd name="connsiteY90" fmla="*/ 1151111 h 3201241"/>
              <a:gd name="connsiteX91" fmla="*/ 4219603 w 8429653"/>
              <a:gd name="connsiteY91" fmla="*/ 1113011 h 3201241"/>
              <a:gd name="connsiteX92" fmla="*/ 4162453 w 8429653"/>
              <a:gd name="connsiteY92" fmla="*/ 1055861 h 3201241"/>
              <a:gd name="connsiteX93" fmla="*/ 4067203 w 8429653"/>
              <a:gd name="connsiteY93" fmla="*/ 1036811 h 3201241"/>
              <a:gd name="connsiteX94" fmla="*/ 4010053 w 8429653"/>
              <a:gd name="connsiteY94" fmla="*/ 1017761 h 3201241"/>
              <a:gd name="connsiteX95" fmla="*/ 3895753 w 8429653"/>
              <a:gd name="connsiteY95" fmla="*/ 960611 h 3201241"/>
              <a:gd name="connsiteX96" fmla="*/ 3838603 w 8429653"/>
              <a:gd name="connsiteY96" fmla="*/ 903461 h 3201241"/>
              <a:gd name="connsiteX97" fmla="*/ 3724303 w 8429653"/>
              <a:gd name="connsiteY97" fmla="*/ 827261 h 3201241"/>
              <a:gd name="connsiteX98" fmla="*/ 3667153 w 8429653"/>
              <a:gd name="connsiteY98" fmla="*/ 789161 h 3201241"/>
              <a:gd name="connsiteX99" fmla="*/ 3610003 w 8429653"/>
              <a:gd name="connsiteY99" fmla="*/ 751061 h 3201241"/>
              <a:gd name="connsiteX100" fmla="*/ 3419503 w 8429653"/>
              <a:gd name="connsiteY100" fmla="*/ 712961 h 3201241"/>
              <a:gd name="connsiteX101" fmla="*/ 3362353 w 8429653"/>
              <a:gd name="connsiteY101" fmla="*/ 674861 h 3201241"/>
              <a:gd name="connsiteX102" fmla="*/ 3267103 w 8429653"/>
              <a:gd name="connsiteY102" fmla="*/ 579611 h 3201241"/>
              <a:gd name="connsiteX103" fmla="*/ 3233760 w 8429653"/>
              <a:gd name="connsiteY103" fmla="*/ 589133 h 3201241"/>
              <a:gd name="connsiteX104" fmla="*/ 3090884 w 8429653"/>
              <a:gd name="connsiteY104" fmla="*/ 517695 h 3201241"/>
              <a:gd name="connsiteX105" fmla="*/ 2948008 w 8429653"/>
              <a:gd name="connsiteY105" fmla="*/ 517695 h 3201241"/>
              <a:gd name="connsiteX106" fmla="*/ 2876570 w 8429653"/>
              <a:gd name="connsiteY106" fmla="*/ 446257 h 3201241"/>
              <a:gd name="connsiteX107" fmla="*/ 2805132 w 8429653"/>
              <a:gd name="connsiteY107" fmla="*/ 446257 h 3201241"/>
              <a:gd name="connsiteX108" fmla="*/ 2733694 w 8429653"/>
              <a:gd name="connsiteY108" fmla="*/ 446257 h 3201241"/>
              <a:gd name="connsiteX109" fmla="*/ 2519380 w 8429653"/>
              <a:gd name="connsiteY109" fmla="*/ 374819 h 3201241"/>
              <a:gd name="connsiteX110" fmla="*/ 2305066 w 8429653"/>
              <a:gd name="connsiteY110" fmla="*/ 303381 h 3201241"/>
              <a:gd name="connsiteX111" fmla="*/ 1947876 w 8429653"/>
              <a:gd name="connsiteY111" fmla="*/ 303382 h 3201241"/>
              <a:gd name="connsiteX112" fmla="*/ 161926 w 8429653"/>
              <a:gd name="connsiteY112" fmla="*/ 231944 h 3201241"/>
              <a:gd name="connsiteX113" fmla="*/ 1447810 w 8429653"/>
              <a:gd name="connsiteY113" fmla="*/ 231944 h 3201241"/>
              <a:gd name="connsiteX114" fmla="*/ 19050 w 8429653"/>
              <a:gd name="connsiteY114" fmla="*/ 160506 h 3201241"/>
              <a:gd name="connsiteX115" fmla="*/ 90488 w 8429653"/>
              <a:gd name="connsiteY115" fmla="*/ 89068 h 3201241"/>
              <a:gd name="connsiteX0" fmla="*/ 90488 w 8429653"/>
              <a:gd name="connsiteY0" fmla="*/ 89068 h 3201241"/>
              <a:gd name="connsiteX1" fmla="*/ 876306 w 8429653"/>
              <a:gd name="connsiteY1" fmla="*/ 17629 h 3201241"/>
              <a:gd name="connsiteX2" fmla="*/ 1376372 w 8429653"/>
              <a:gd name="connsiteY2" fmla="*/ 17629 h 3201241"/>
              <a:gd name="connsiteX3" fmla="*/ 2019314 w 8429653"/>
              <a:gd name="connsiteY3" fmla="*/ 17630 h 3201241"/>
              <a:gd name="connsiteX4" fmla="*/ 2662256 w 8429653"/>
              <a:gd name="connsiteY4" fmla="*/ 160506 h 3201241"/>
              <a:gd name="connsiteX5" fmla="*/ 2948008 w 8429653"/>
              <a:gd name="connsiteY5" fmla="*/ 231944 h 3201241"/>
              <a:gd name="connsiteX6" fmla="*/ 3038503 w 8429653"/>
              <a:gd name="connsiteY6" fmla="*/ 198611 h 3201241"/>
              <a:gd name="connsiteX7" fmla="*/ 3095653 w 8429653"/>
              <a:gd name="connsiteY7" fmla="*/ 236711 h 3201241"/>
              <a:gd name="connsiteX8" fmla="*/ 3114703 w 8429653"/>
              <a:gd name="connsiteY8" fmla="*/ 293861 h 3201241"/>
              <a:gd name="connsiteX9" fmla="*/ 3343303 w 8429653"/>
              <a:gd name="connsiteY9" fmla="*/ 389111 h 3201241"/>
              <a:gd name="connsiteX10" fmla="*/ 3495703 w 8429653"/>
              <a:gd name="connsiteY10" fmla="*/ 408161 h 3201241"/>
              <a:gd name="connsiteX11" fmla="*/ 3686203 w 8429653"/>
              <a:gd name="connsiteY11" fmla="*/ 522461 h 3201241"/>
              <a:gd name="connsiteX12" fmla="*/ 3743353 w 8429653"/>
              <a:gd name="connsiteY12" fmla="*/ 560561 h 3201241"/>
              <a:gd name="connsiteX13" fmla="*/ 3800503 w 8429653"/>
              <a:gd name="connsiteY13" fmla="*/ 598661 h 3201241"/>
              <a:gd name="connsiteX14" fmla="*/ 3971953 w 8429653"/>
              <a:gd name="connsiteY14" fmla="*/ 636761 h 3201241"/>
              <a:gd name="connsiteX15" fmla="*/ 4086253 w 8429653"/>
              <a:gd name="connsiteY15" fmla="*/ 712961 h 3201241"/>
              <a:gd name="connsiteX16" fmla="*/ 4143403 w 8429653"/>
              <a:gd name="connsiteY16" fmla="*/ 770111 h 3201241"/>
              <a:gd name="connsiteX17" fmla="*/ 4200553 w 8429653"/>
              <a:gd name="connsiteY17" fmla="*/ 789161 h 3201241"/>
              <a:gd name="connsiteX18" fmla="*/ 4314853 w 8429653"/>
              <a:gd name="connsiteY18" fmla="*/ 865361 h 3201241"/>
              <a:gd name="connsiteX19" fmla="*/ 4505353 w 8429653"/>
              <a:gd name="connsiteY19" fmla="*/ 922511 h 3201241"/>
              <a:gd name="connsiteX20" fmla="*/ 4562503 w 8429653"/>
              <a:gd name="connsiteY20" fmla="*/ 960611 h 3201241"/>
              <a:gd name="connsiteX21" fmla="*/ 4638703 w 8429653"/>
              <a:gd name="connsiteY21" fmla="*/ 979661 h 3201241"/>
              <a:gd name="connsiteX22" fmla="*/ 4867303 w 8429653"/>
              <a:gd name="connsiteY22" fmla="*/ 1017761 h 3201241"/>
              <a:gd name="connsiteX23" fmla="*/ 4924453 w 8429653"/>
              <a:gd name="connsiteY23" fmla="*/ 1055861 h 3201241"/>
              <a:gd name="connsiteX24" fmla="*/ 4981603 w 8429653"/>
              <a:gd name="connsiteY24" fmla="*/ 1074911 h 3201241"/>
              <a:gd name="connsiteX25" fmla="*/ 5000653 w 8429653"/>
              <a:gd name="connsiteY25" fmla="*/ 1170161 h 3201241"/>
              <a:gd name="connsiteX26" fmla="*/ 5076853 w 8429653"/>
              <a:gd name="connsiteY26" fmla="*/ 1265411 h 3201241"/>
              <a:gd name="connsiteX27" fmla="*/ 5362603 w 8429653"/>
              <a:gd name="connsiteY27" fmla="*/ 1284461 h 3201241"/>
              <a:gd name="connsiteX28" fmla="*/ 5553103 w 8429653"/>
              <a:gd name="connsiteY28" fmla="*/ 1303511 h 3201241"/>
              <a:gd name="connsiteX29" fmla="*/ 5667403 w 8429653"/>
              <a:gd name="connsiteY29" fmla="*/ 1341611 h 3201241"/>
              <a:gd name="connsiteX30" fmla="*/ 5800753 w 8429653"/>
              <a:gd name="connsiteY30" fmla="*/ 1398761 h 3201241"/>
              <a:gd name="connsiteX31" fmla="*/ 5838853 w 8429653"/>
              <a:gd name="connsiteY31" fmla="*/ 1455911 h 3201241"/>
              <a:gd name="connsiteX32" fmla="*/ 6048403 w 8429653"/>
              <a:gd name="connsiteY32" fmla="*/ 1551161 h 3201241"/>
              <a:gd name="connsiteX33" fmla="*/ 6105553 w 8429653"/>
              <a:gd name="connsiteY33" fmla="*/ 1570211 h 3201241"/>
              <a:gd name="connsiteX34" fmla="*/ 6429403 w 8429653"/>
              <a:gd name="connsiteY34" fmla="*/ 1627361 h 3201241"/>
              <a:gd name="connsiteX35" fmla="*/ 6486553 w 8429653"/>
              <a:gd name="connsiteY35" fmla="*/ 1646411 h 3201241"/>
              <a:gd name="connsiteX36" fmla="*/ 6543703 w 8429653"/>
              <a:gd name="connsiteY36" fmla="*/ 1684511 h 3201241"/>
              <a:gd name="connsiteX37" fmla="*/ 6677053 w 8429653"/>
              <a:gd name="connsiteY37" fmla="*/ 1703561 h 3201241"/>
              <a:gd name="connsiteX38" fmla="*/ 6734203 w 8429653"/>
              <a:gd name="connsiteY38" fmla="*/ 1722611 h 3201241"/>
              <a:gd name="connsiteX39" fmla="*/ 6791353 w 8429653"/>
              <a:gd name="connsiteY39" fmla="*/ 1760711 h 3201241"/>
              <a:gd name="connsiteX40" fmla="*/ 7305703 w 8429653"/>
              <a:gd name="connsiteY40" fmla="*/ 1779761 h 3201241"/>
              <a:gd name="connsiteX41" fmla="*/ 7496203 w 8429653"/>
              <a:gd name="connsiteY41" fmla="*/ 1817861 h 3201241"/>
              <a:gd name="connsiteX42" fmla="*/ 7553353 w 8429653"/>
              <a:gd name="connsiteY42" fmla="*/ 1836911 h 3201241"/>
              <a:gd name="connsiteX43" fmla="*/ 7915303 w 8429653"/>
              <a:gd name="connsiteY43" fmla="*/ 1875011 h 3201241"/>
              <a:gd name="connsiteX44" fmla="*/ 8258203 w 8429653"/>
              <a:gd name="connsiteY44" fmla="*/ 1913111 h 3201241"/>
              <a:gd name="connsiteX45" fmla="*/ 8315353 w 8429653"/>
              <a:gd name="connsiteY45" fmla="*/ 1932161 h 3201241"/>
              <a:gd name="connsiteX46" fmla="*/ 8334403 w 8429653"/>
              <a:gd name="connsiteY46" fmla="*/ 1989311 h 3201241"/>
              <a:gd name="connsiteX47" fmla="*/ 8353453 w 8429653"/>
              <a:gd name="connsiteY47" fmla="*/ 2294111 h 3201241"/>
              <a:gd name="connsiteX48" fmla="*/ 8410603 w 8429653"/>
              <a:gd name="connsiteY48" fmla="*/ 2408411 h 3201241"/>
              <a:gd name="connsiteX49" fmla="*/ 8429653 w 8429653"/>
              <a:gd name="connsiteY49" fmla="*/ 2465561 h 3201241"/>
              <a:gd name="connsiteX50" fmla="*/ 8410603 w 8429653"/>
              <a:gd name="connsiteY50" fmla="*/ 3094211 h 3201241"/>
              <a:gd name="connsiteX51" fmla="*/ 8372503 w 8429653"/>
              <a:gd name="connsiteY51" fmla="*/ 3189461 h 3201241"/>
              <a:gd name="connsiteX52" fmla="*/ 8315353 w 8429653"/>
              <a:gd name="connsiteY52" fmla="*/ 3151361 h 3201241"/>
              <a:gd name="connsiteX53" fmla="*/ 8258203 w 8429653"/>
              <a:gd name="connsiteY53" fmla="*/ 3094211 h 3201241"/>
              <a:gd name="connsiteX54" fmla="*/ 8086753 w 8429653"/>
              <a:gd name="connsiteY54" fmla="*/ 2979911 h 3201241"/>
              <a:gd name="connsiteX55" fmla="*/ 8029603 w 8429653"/>
              <a:gd name="connsiteY55" fmla="*/ 2941811 h 3201241"/>
              <a:gd name="connsiteX56" fmla="*/ 7953403 w 8429653"/>
              <a:gd name="connsiteY56" fmla="*/ 2922761 h 3201241"/>
              <a:gd name="connsiteX57" fmla="*/ 7762903 w 8429653"/>
              <a:gd name="connsiteY57" fmla="*/ 2865611 h 3201241"/>
              <a:gd name="connsiteX58" fmla="*/ 7705753 w 8429653"/>
              <a:gd name="connsiteY58" fmla="*/ 2846561 h 3201241"/>
              <a:gd name="connsiteX59" fmla="*/ 7534303 w 8429653"/>
              <a:gd name="connsiteY59" fmla="*/ 2827511 h 3201241"/>
              <a:gd name="connsiteX60" fmla="*/ 7477153 w 8429653"/>
              <a:gd name="connsiteY60" fmla="*/ 2808461 h 3201241"/>
              <a:gd name="connsiteX61" fmla="*/ 7381903 w 8429653"/>
              <a:gd name="connsiteY61" fmla="*/ 2694161 h 3201241"/>
              <a:gd name="connsiteX62" fmla="*/ 7267603 w 8429653"/>
              <a:gd name="connsiteY62" fmla="*/ 2617961 h 3201241"/>
              <a:gd name="connsiteX63" fmla="*/ 7134253 w 8429653"/>
              <a:gd name="connsiteY63" fmla="*/ 2560811 h 3201241"/>
              <a:gd name="connsiteX64" fmla="*/ 7077103 w 8429653"/>
              <a:gd name="connsiteY64" fmla="*/ 2541761 h 3201241"/>
              <a:gd name="connsiteX65" fmla="*/ 6905653 w 8429653"/>
              <a:gd name="connsiteY65" fmla="*/ 2503661 h 3201241"/>
              <a:gd name="connsiteX66" fmla="*/ 6791353 w 8429653"/>
              <a:gd name="connsiteY66" fmla="*/ 2427461 h 3201241"/>
              <a:gd name="connsiteX67" fmla="*/ 6619903 w 8429653"/>
              <a:gd name="connsiteY67" fmla="*/ 2351261 h 3201241"/>
              <a:gd name="connsiteX68" fmla="*/ 6505603 w 8429653"/>
              <a:gd name="connsiteY68" fmla="*/ 2236961 h 3201241"/>
              <a:gd name="connsiteX69" fmla="*/ 6353203 w 8429653"/>
              <a:gd name="connsiteY69" fmla="*/ 2179811 h 3201241"/>
              <a:gd name="connsiteX70" fmla="*/ 6238903 w 8429653"/>
              <a:gd name="connsiteY70" fmla="*/ 2141711 h 3201241"/>
              <a:gd name="connsiteX71" fmla="*/ 6181753 w 8429653"/>
              <a:gd name="connsiteY71" fmla="*/ 2122661 h 3201241"/>
              <a:gd name="connsiteX72" fmla="*/ 6105553 w 8429653"/>
              <a:gd name="connsiteY72" fmla="*/ 2103611 h 3201241"/>
              <a:gd name="connsiteX73" fmla="*/ 6029353 w 8429653"/>
              <a:gd name="connsiteY73" fmla="*/ 2065511 h 3201241"/>
              <a:gd name="connsiteX74" fmla="*/ 5896003 w 8429653"/>
              <a:gd name="connsiteY74" fmla="*/ 2027411 h 3201241"/>
              <a:gd name="connsiteX75" fmla="*/ 5838853 w 8429653"/>
              <a:gd name="connsiteY75" fmla="*/ 1989311 h 3201241"/>
              <a:gd name="connsiteX76" fmla="*/ 5724553 w 8429653"/>
              <a:gd name="connsiteY76" fmla="*/ 1951211 h 3201241"/>
              <a:gd name="connsiteX77" fmla="*/ 5534053 w 8429653"/>
              <a:gd name="connsiteY77" fmla="*/ 1855961 h 3201241"/>
              <a:gd name="connsiteX78" fmla="*/ 5476903 w 8429653"/>
              <a:gd name="connsiteY78" fmla="*/ 1817861 h 3201241"/>
              <a:gd name="connsiteX79" fmla="*/ 5343553 w 8429653"/>
              <a:gd name="connsiteY79" fmla="*/ 1779761 h 3201241"/>
              <a:gd name="connsiteX80" fmla="*/ 5248303 w 8429653"/>
              <a:gd name="connsiteY80" fmla="*/ 1684511 h 3201241"/>
              <a:gd name="connsiteX81" fmla="*/ 5191153 w 8429653"/>
              <a:gd name="connsiteY81" fmla="*/ 1646411 h 3201241"/>
              <a:gd name="connsiteX82" fmla="*/ 5038753 w 8429653"/>
              <a:gd name="connsiteY82" fmla="*/ 1570211 h 3201241"/>
              <a:gd name="connsiteX83" fmla="*/ 4981603 w 8429653"/>
              <a:gd name="connsiteY83" fmla="*/ 1513061 h 3201241"/>
              <a:gd name="connsiteX84" fmla="*/ 4905403 w 8429653"/>
              <a:gd name="connsiteY84" fmla="*/ 1474961 h 3201241"/>
              <a:gd name="connsiteX85" fmla="*/ 4848253 w 8429653"/>
              <a:gd name="connsiteY85" fmla="*/ 1436861 h 3201241"/>
              <a:gd name="connsiteX86" fmla="*/ 4810153 w 8429653"/>
              <a:gd name="connsiteY86" fmla="*/ 1379711 h 3201241"/>
              <a:gd name="connsiteX87" fmla="*/ 4600603 w 8429653"/>
              <a:gd name="connsiteY87" fmla="*/ 1265411 h 3201241"/>
              <a:gd name="connsiteX88" fmla="*/ 4486303 w 8429653"/>
              <a:gd name="connsiteY88" fmla="*/ 1227311 h 3201241"/>
              <a:gd name="connsiteX89" fmla="*/ 4410103 w 8429653"/>
              <a:gd name="connsiteY89" fmla="*/ 1189211 h 3201241"/>
              <a:gd name="connsiteX90" fmla="*/ 4276753 w 8429653"/>
              <a:gd name="connsiteY90" fmla="*/ 1151111 h 3201241"/>
              <a:gd name="connsiteX91" fmla="*/ 4219603 w 8429653"/>
              <a:gd name="connsiteY91" fmla="*/ 1113011 h 3201241"/>
              <a:gd name="connsiteX92" fmla="*/ 4162453 w 8429653"/>
              <a:gd name="connsiteY92" fmla="*/ 1055861 h 3201241"/>
              <a:gd name="connsiteX93" fmla="*/ 4067203 w 8429653"/>
              <a:gd name="connsiteY93" fmla="*/ 1036811 h 3201241"/>
              <a:gd name="connsiteX94" fmla="*/ 4010053 w 8429653"/>
              <a:gd name="connsiteY94" fmla="*/ 1017761 h 3201241"/>
              <a:gd name="connsiteX95" fmla="*/ 3895753 w 8429653"/>
              <a:gd name="connsiteY95" fmla="*/ 960611 h 3201241"/>
              <a:gd name="connsiteX96" fmla="*/ 3838603 w 8429653"/>
              <a:gd name="connsiteY96" fmla="*/ 903461 h 3201241"/>
              <a:gd name="connsiteX97" fmla="*/ 3724303 w 8429653"/>
              <a:gd name="connsiteY97" fmla="*/ 827261 h 3201241"/>
              <a:gd name="connsiteX98" fmla="*/ 3667153 w 8429653"/>
              <a:gd name="connsiteY98" fmla="*/ 789161 h 3201241"/>
              <a:gd name="connsiteX99" fmla="*/ 3610003 w 8429653"/>
              <a:gd name="connsiteY99" fmla="*/ 751061 h 3201241"/>
              <a:gd name="connsiteX100" fmla="*/ 3419503 w 8429653"/>
              <a:gd name="connsiteY100" fmla="*/ 712961 h 3201241"/>
              <a:gd name="connsiteX101" fmla="*/ 3362353 w 8429653"/>
              <a:gd name="connsiteY101" fmla="*/ 674861 h 3201241"/>
              <a:gd name="connsiteX102" fmla="*/ 3267103 w 8429653"/>
              <a:gd name="connsiteY102" fmla="*/ 579611 h 3201241"/>
              <a:gd name="connsiteX103" fmla="*/ 3233760 w 8429653"/>
              <a:gd name="connsiteY103" fmla="*/ 589133 h 3201241"/>
              <a:gd name="connsiteX104" fmla="*/ 3090884 w 8429653"/>
              <a:gd name="connsiteY104" fmla="*/ 517695 h 3201241"/>
              <a:gd name="connsiteX105" fmla="*/ 2948008 w 8429653"/>
              <a:gd name="connsiteY105" fmla="*/ 517695 h 3201241"/>
              <a:gd name="connsiteX106" fmla="*/ 2876570 w 8429653"/>
              <a:gd name="connsiteY106" fmla="*/ 446257 h 3201241"/>
              <a:gd name="connsiteX107" fmla="*/ 2805132 w 8429653"/>
              <a:gd name="connsiteY107" fmla="*/ 446257 h 3201241"/>
              <a:gd name="connsiteX108" fmla="*/ 2733694 w 8429653"/>
              <a:gd name="connsiteY108" fmla="*/ 446257 h 3201241"/>
              <a:gd name="connsiteX109" fmla="*/ 2519380 w 8429653"/>
              <a:gd name="connsiteY109" fmla="*/ 374819 h 3201241"/>
              <a:gd name="connsiteX110" fmla="*/ 2305066 w 8429653"/>
              <a:gd name="connsiteY110" fmla="*/ 303381 h 3201241"/>
              <a:gd name="connsiteX111" fmla="*/ 1947876 w 8429653"/>
              <a:gd name="connsiteY111" fmla="*/ 303382 h 3201241"/>
              <a:gd name="connsiteX112" fmla="*/ 19051 w 8429653"/>
              <a:gd name="connsiteY112" fmla="*/ 160506 h 3201241"/>
              <a:gd name="connsiteX113" fmla="*/ 1447810 w 8429653"/>
              <a:gd name="connsiteY113" fmla="*/ 231944 h 3201241"/>
              <a:gd name="connsiteX114" fmla="*/ 19050 w 8429653"/>
              <a:gd name="connsiteY114" fmla="*/ 160506 h 3201241"/>
              <a:gd name="connsiteX115" fmla="*/ 90488 w 8429653"/>
              <a:gd name="connsiteY115" fmla="*/ 89068 h 3201241"/>
              <a:gd name="connsiteX0" fmla="*/ 90488 w 8429653"/>
              <a:gd name="connsiteY0" fmla="*/ 89068 h 3201241"/>
              <a:gd name="connsiteX1" fmla="*/ 876306 w 8429653"/>
              <a:gd name="connsiteY1" fmla="*/ 17629 h 3201241"/>
              <a:gd name="connsiteX2" fmla="*/ 1376372 w 8429653"/>
              <a:gd name="connsiteY2" fmla="*/ 17629 h 3201241"/>
              <a:gd name="connsiteX3" fmla="*/ 2019314 w 8429653"/>
              <a:gd name="connsiteY3" fmla="*/ 17630 h 3201241"/>
              <a:gd name="connsiteX4" fmla="*/ 2662256 w 8429653"/>
              <a:gd name="connsiteY4" fmla="*/ 160506 h 3201241"/>
              <a:gd name="connsiteX5" fmla="*/ 2948008 w 8429653"/>
              <a:gd name="connsiteY5" fmla="*/ 231944 h 3201241"/>
              <a:gd name="connsiteX6" fmla="*/ 3038503 w 8429653"/>
              <a:gd name="connsiteY6" fmla="*/ 198611 h 3201241"/>
              <a:gd name="connsiteX7" fmla="*/ 3095653 w 8429653"/>
              <a:gd name="connsiteY7" fmla="*/ 236711 h 3201241"/>
              <a:gd name="connsiteX8" fmla="*/ 3114703 w 8429653"/>
              <a:gd name="connsiteY8" fmla="*/ 293861 h 3201241"/>
              <a:gd name="connsiteX9" fmla="*/ 3343303 w 8429653"/>
              <a:gd name="connsiteY9" fmla="*/ 389111 h 3201241"/>
              <a:gd name="connsiteX10" fmla="*/ 3495703 w 8429653"/>
              <a:gd name="connsiteY10" fmla="*/ 408161 h 3201241"/>
              <a:gd name="connsiteX11" fmla="*/ 3686203 w 8429653"/>
              <a:gd name="connsiteY11" fmla="*/ 522461 h 3201241"/>
              <a:gd name="connsiteX12" fmla="*/ 3743353 w 8429653"/>
              <a:gd name="connsiteY12" fmla="*/ 560561 h 3201241"/>
              <a:gd name="connsiteX13" fmla="*/ 3800503 w 8429653"/>
              <a:gd name="connsiteY13" fmla="*/ 598661 h 3201241"/>
              <a:gd name="connsiteX14" fmla="*/ 3971953 w 8429653"/>
              <a:gd name="connsiteY14" fmla="*/ 636761 h 3201241"/>
              <a:gd name="connsiteX15" fmla="*/ 4086253 w 8429653"/>
              <a:gd name="connsiteY15" fmla="*/ 712961 h 3201241"/>
              <a:gd name="connsiteX16" fmla="*/ 4143403 w 8429653"/>
              <a:gd name="connsiteY16" fmla="*/ 770111 h 3201241"/>
              <a:gd name="connsiteX17" fmla="*/ 4200553 w 8429653"/>
              <a:gd name="connsiteY17" fmla="*/ 789161 h 3201241"/>
              <a:gd name="connsiteX18" fmla="*/ 4314853 w 8429653"/>
              <a:gd name="connsiteY18" fmla="*/ 865361 h 3201241"/>
              <a:gd name="connsiteX19" fmla="*/ 4505353 w 8429653"/>
              <a:gd name="connsiteY19" fmla="*/ 922511 h 3201241"/>
              <a:gd name="connsiteX20" fmla="*/ 4562503 w 8429653"/>
              <a:gd name="connsiteY20" fmla="*/ 960611 h 3201241"/>
              <a:gd name="connsiteX21" fmla="*/ 4638703 w 8429653"/>
              <a:gd name="connsiteY21" fmla="*/ 979661 h 3201241"/>
              <a:gd name="connsiteX22" fmla="*/ 4867303 w 8429653"/>
              <a:gd name="connsiteY22" fmla="*/ 1017761 h 3201241"/>
              <a:gd name="connsiteX23" fmla="*/ 4924453 w 8429653"/>
              <a:gd name="connsiteY23" fmla="*/ 1055861 h 3201241"/>
              <a:gd name="connsiteX24" fmla="*/ 4981603 w 8429653"/>
              <a:gd name="connsiteY24" fmla="*/ 1074911 h 3201241"/>
              <a:gd name="connsiteX25" fmla="*/ 5000653 w 8429653"/>
              <a:gd name="connsiteY25" fmla="*/ 1170161 h 3201241"/>
              <a:gd name="connsiteX26" fmla="*/ 5076853 w 8429653"/>
              <a:gd name="connsiteY26" fmla="*/ 1265411 h 3201241"/>
              <a:gd name="connsiteX27" fmla="*/ 5362603 w 8429653"/>
              <a:gd name="connsiteY27" fmla="*/ 1284461 h 3201241"/>
              <a:gd name="connsiteX28" fmla="*/ 5553103 w 8429653"/>
              <a:gd name="connsiteY28" fmla="*/ 1303511 h 3201241"/>
              <a:gd name="connsiteX29" fmla="*/ 5667403 w 8429653"/>
              <a:gd name="connsiteY29" fmla="*/ 1341611 h 3201241"/>
              <a:gd name="connsiteX30" fmla="*/ 5800753 w 8429653"/>
              <a:gd name="connsiteY30" fmla="*/ 1398761 h 3201241"/>
              <a:gd name="connsiteX31" fmla="*/ 5838853 w 8429653"/>
              <a:gd name="connsiteY31" fmla="*/ 1455911 h 3201241"/>
              <a:gd name="connsiteX32" fmla="*/ 6048403 w 8429653"/>
              <a:gd name="connsiteY32" fmla="*/ 1551161 h 3201241"/>
              <a:gd name="connsiteX33" fmla="*/ 6105553 w 8429653"/>
              <a:gd name="connsiteY33" fmla="*/ 1570211 h 3201241"/>
              <a:gd name="connsiteX34" fmla="*/ 6429403 w 8429653"/>
              <a:gd name="connsiteY34" fmla="*/ 1627361 h 3201241"/>
              <a:gd name="connsiteX35" fmla="*/ 6486553 w 8429653"/>
              <a:gd name="connsiteY35" fmla="*/ 1646411 h 3201241"/>
              <a:gd name="connsiteX36" fmla="*/ 6543703 w 8429653"/>
              <a:gd name="connsiteY36" fmla="*/ 1684511 h 3201241"/>
              <a:gd name="connsiteX37" fmla="*/ 6677053 w 8429653"/>
              <a:gd name="connsiteY37" fmla="*/ 1703561 h 3201241"/>
              <a:gd name="connsiteX38" fmla="*/ 6734203 w 8429653"/>
              <a:gd name="connsiteY38" fmla="*/ 1722611 h 3201241"/>
              <a:gd name="connsiteX39" fmla="*/ 6791353 w 8429653"/>
              <a:gd name="connsiteY39" fmla="*/ 1760711 h 3201241"/>
              <a:gd name="connsiteX40" fmla="*/ 7305703 w 8429653"/>
              <a:gd name="connsiteY40" fmla="*/ 1779761 h 3201241"/>
              <a:gd name="connsiteX41" fmla="*/ 7496203 w 8429653"/>
              <a:gd name="connsiteY41" fmla="*/ 1817861 h 3201241"/>
              <a:gd name="connsiteX42" fmla="*/ 7553353 w 8429653"/>
              <a:gd name="connsiteY42" fmla="*/ 1836911 h 3201241"/>
              <a:gd name="connsiteX43" fmla="*/ 7915303 w 8429653"/>
              <a:gd name="connsiteY43" fmla="*/ 1875011 h 3201241"/>
              <a:gd name="connsiteX44" fmla="*/ 8258203 w 8429653"/>
              <a:gd name="connsiteY44" fmla="*/ 1913111 h 3201241"/>
              <a:gd name="connsiteX45" fmla="*/ 8315353 w 8429653"/>
              <a:gd name="connsiteY45" fmla="*/ 1932161 h 3201241"/>
              <a:gd name="connsiteX46" fmla="*/ 8334403 w 8429653"/>
              <a:gd name="connsiteY46" fmla="*/ 1989311 h 3201241"/>
              <a:gd name="connsiteX47" fmla="*/ 8353453 w 8429653"/>
              <a:gd name="connsiteY47" fmla="*/ 2294111 h 3201241"/>
              <a:gd name="connsiteX48" fmla="*/ 8410603 w 8429653"/>
              <a:gd name="connsiteY48" fmla="*/ 2408411 h 3201241"/>
              <a:gd name="connsiteX49" fmla="*/ 8429653 w 8429653"/>
              <a:gd name="connsiteY49" fmla="*/ 2465561 h 3201241"/>
              <a:gd name="connsiteX50" fmla="*/ 8410603 w 8429653"/>
              <a:gd name="connsiteY50" fmla="*/ 3094211 h 3201241"/>
              <a:gd name="connsiteX51" fmla="*/ 8372503 w 8429653"/>
              <a:gd name="connsiteY51" fmla="*/ 3189461 h 3201241"/>
              <a:gd name="connsiteX52" fmla="*/ 8315353 w 8429653"/>
              <a:gd name="connsiteY52" fmla="*/ 3151361 h 3201241"/>
              <a:gd name="connsiteX53" fmla="*/ 8258203 w 8429653"/>
              <a:gd name="connsiteY53" fmla="*/ 3094211 h 3201241"/>
              <a:gd name="connsiteX54" fmla="*/ 8086753 w 8429653"/>
              <a:gd name="connsiteY54" fmla="*/ 2979911 h 3201241"/>
              <a:gd name="connsiteX55" fmla="*/ 8029603 w 8429653"/>
              <a:gd name="connsiteY55" fmla="*/ 2941811 h 3201241"/>
              <a:gd name="connsiteX56" fmla="*/ 7953403 w 8429653"/>
              <a:gd name="connsiteY56" fmla="*/ 2922761 h 3201241"/>
              <a:gd name="connsiteX57" fmla="*/ 7762903 w 8429653"/>
              <a:gd name="connsiteY57" fmla="*/ 2865611 h 3201241"/>
              <a:gd name="connsiteX58" fmla="*/ 7705753 w 8429653"/>
              <a:gd name="connsiteY58" fmla="*/ 2846561 h 3201241"/>
              <a:gd name="connsiteX59" fmla="*/ 7534303 w 8429653"/>
              <a:gd name="connsiteY59" fmla="*/ 2827511 h 3201241"/>
              <a:gd name="connsiteX60" fmla="*/ 7477153 w 8429653"/>
              <a:gd name="connsiteY60" fmla="*/ 2808461 h 3201241"/>
              <a:gd name="connsiteX61" fmla="*/ 7381903 w 8429653"/>
              <a:gd name="connsiteY61" fmla="*/ 2694161 h 3201241"/>
              <a:gd name="connsiteX62" fmla="*/ 7267603 w 8429653"/>
              <a:gd name="connsiteY62" fmla="*/ 2617961 h 3201241"/>
              <a:gd name="connsiteX63" fmla="*/ 7134253 w 8429653"/>
              <a:gd name="connsiteY63" fmla="*/ 2560811 h 3201241"/>
              <a:gd name="connsiteX64" fmla="*/ 7077103 w 8429653"/>
              <a:gd name="connsiteY64" fmla="*/ 2541761 h 3201241"/>
              <a:gd name="connsiteX65" fmla="*/ 6905653 w 8429653"/>
              <a:gd name="connsiteY65" fmla="*/ 2503661 h 3201241"/>
              <a:gd name="connsiteX66" fmla="*/ 6791353 w 8429653"/>
              <a:gd name="connsiteY66" fmla="*/ 2427461 h 3201241"/>
              <a:gd name="connsiteX67" fmla="*/ 6619903 w 8429653"/>
              <a:gd name="connsiteY67" fmla="*/ 2351261 h 3201241"/>
              <a:gd name="connsiteX68" fmla="*/ 6505603 w 8429653"/>
              <a:gd name="connsiteY68" fmla="*/ 2236961 h 3201241"/>
              <a:gd name="connsiteX69" fmla="*/ 6353203 w 8429653"/>
              <a:gd name="connsiteY69" fmla="*/ 2179811 h 3201241"/>
              <a:gd name="connsiteX70" fmla="*/ 6238903 w 8429653"/>
              <a:gd name="connsiteY70" fmla="*/ 2141711 h 3201241"/>
              <a:gd name="connsiteX71" fmla="*/ 6181753 w 8429653"/>
              <a:gd name="connsiteY71" fmla="*/ 2122661 h 3201241"/>
              <a:gd name="connsiteX72" fmla="*/ 6105553 w 8429653"/>
              <a:gd name="connsiteY72" fmla="*/ 2103611 h 3201241"/>
              <a:gd name="connsiteX73" fmla="*/ 6029353 w 8429653"/>
              <a:gd name="connsiteY73" fmla="*/ 2065511 h 3201241"/>
              <a:gd name="connsiteX74" fmla="*/ 5896003 w 8429653"/>
              <a:gd name="connsiteY74" fmla="*/ 2027411 h 3201241"/>
              <a:gd name="connsiteX75" fmla="*/ 5838853 w 8429653"/>
              <a:gd name="connsiteY75" fmla="*/ 1989311 h 3201241"/>
              <a:gd name="connsiteX76" fmla="*/ 5724553 w 8429653"/>
              <a:gd name="connsiteY76" fmla="*/ 1951211 h 3201241"/>
              <a:gd name="connsiteX77" fmla="*/ 5534053 w 8429653"/>
              <a:gd name="connsiteY77" fmla="*/ 1855961 h 3201241"/>
              <a:gd name="connsiteX78" fmla="*/ 5476903 w 8429653"/>
              <a:gd name="connsiteY78" fmla="*/ 1817861 h 3201241"/>
              <a:gd name="connsiteX79" fmla="*/ 5343553 w 8429653"/>
              <a:gd name="connsiteY79" fmla="*/ 1779761 h 3201241"/>
              <a:gd name="connsiteX80" fmla="*/ 5248303 w 8429653"/>
              <a:gd name="connsiteY80" fmla="*/ 1684511 h 3201241"/>
              <a:gd name="connsiteX81" fmla="*/ 5191153 w 8429653"/>
              <a:gd name="connsiteY81" fmla="*/ 1646411 h 3201241"/>
              <a:gd name="connsiteX82" fmla="*/ 5038753 w 8429653"/>
              <a:gd name="connsiteY82" fmla="*/ 1570211 h 3201241"/>
              <a:gd name="connsiteX83" fmla="*/ 4981603 w 8429653"/>
              <a:gd name="connsiteY83" fmla="*/ 1513061 h 3201241"/>
              <a:gd name="connsiteX84" fmla="*/ 4905403 w 8429653"/>
              <a:gd name="connsiteY84" fmla="*/ 1474961 h 3201241"/>
              <a:gd name="connsiteX85" fmla="*/ 4848253 w 8429653"/>
              <a:gd name="connsiteY85" fmla="*/ 1436861 h 3201241"/>
              <a:gd name="connsiteX86" fmla="*/ 4810153 w 8429653"/>
              <a:gd name="connsiteY86" fmla="*/ 1379711 h 3201241"/>
              <a:gd name="connsiteX87" fmla="*/ 4600603 w 8429653"/>
              <a:gd name="connsiteY87" fmla="*/ 1265411 h 3201241"/>
              <a:gd name="connsiteX88" fmla="*/ 4486303 w 8429653"/>
              <a:gd name="connsiteY88" fmla="*/ 1227311 h 3201241"/>
              <a:gd name="connsiteX89" fmla="*/ 4410103 w 8429653"/>
              <a:gd name="connsiteY89" fmla="*/ 1189211 h 3201241"/>
              <a:gd name="connsiteX90" fmla="*/ 4276753 w 8429653"/>
              <a:gd name="connsiteY90" fmla="*/ 1151111 h 3201241"/>
              <a:gd name="connsiteX91" fmla="*/ 4219603 w 8429653"/>
              <a:gd name="connsiteY91" fmla="*/ 1113011 h 3201241"/>
              <a:gd name="connsiteX92" fmla="*/ 4162453 w 8429653"/>
              <a:gd name="connsiteY92" fmla="*/ 1055861 h 3201241"/>
              <a:gd name="connsiteX93" fmla="*/ 4067203 w 8429653"/>
              <a:gd name="connsiteY93" fmla="*/ 1036811 h 3201241"/>
              <a:gd name="connsiteX94" fmla="*/ 4010053 w 8429653"/>
              <a:gd name="connsiteY94" fmla="*/ 1017761 h 3201241"/>
              <a:gd name="connsiteX95" fmla="*/ 3895753 w 8429653"/>
              <a:gd name="connsiteY95" fmla="*/ 960611 h 3201241"/>
              <a:gd name="connsiteX96" fmla="*/ 3838603 w 8429653"/>
              <a:gd name="connsiteY96" fmla="*/ 903461 h 3201241"/>
              <a:gd name="connsiteX97" fmla="*/ 3724303 w 8429653"/>
              <a:gd name="connsiteY97" fmla="*/ 827261 h 3201241"/>
              <a:gd name="connsiteX98" fmla="*/ 3667153 w 8429653"/>
              <a:gd name="connsiteY98" fmla="*/ 789161 h 3201241"/>
              <a:gd name="connsiteX99" fmla="*/ 3610003 w 8429653"/>
              <a:gd name="connsiteY99" fmla="*/ 751061 h 3201241"/>
              <a:gd name="connsiteX100" fmla="*/ 3419503 w 8429653"/>
              <a:gd name="connsiteY100" fmla="*/ 712961 h 3201241"/>
              <a:gd name="connsiteX101" fmla="*/ 3362353 w 8429653"/>
              <a:gd name="connsiteY101" fmla="*/ 674861 h 3201241"/>
              <a:gd name="connsiteX102" fmla="*/ 3267103 w 8429653"/>
              <a:gd name="connsiteY102" fmla="*/ 579611 h 3201241"/>
              <a:gd name="connsiteX103" fmla="*/ 3233760 w 8429653"/>
              <a:gd name="connsiteY103" fmla="*/ 589133 h 3201241"/>
              <a:gd name="connsiteX104" fmla="*/ 3090884 w 8429653"/>
              <a:gd name="connsiteY104" fmla="*/ 517695 h 3201241"/>
              <a:gd name="connsiteX105" fmla="*/ 2948008 w 8429653"/>
              <a:gd name="connsiteY105" fmla="*/ 517695 h 3201241"/>
              <a:gd name="connsiteX106" fmla="*/ 2876570 w 8429653"/>
              <a:gd name="connsiteY106" fmla="*/ 446257 h 3201241"/>
              <a:gd name="connsiteX107" fmla="*/ 2805132 w 8429653"/>
              <a:gd name="connsiteY107" fmla="*/ 446257 h 3201241"/>
              <a:gd name="connsiteX108" fmla="*/ 2733694 w 8429653"/>
              <a:gd name="connsiteY108" fmla="*/ 446257 h 3201241"/>
              <a:gd name="connsiteX109" fmla="*/ 2519380 w 8429653"/>
              <a:gd name="connsiteY109" fmla="*/ 374819 h 3201241"/>
              <a:gd name="connsiteX110" fmla="*/ 2305066 w 8429653"/>
              <a:gd name="connsiteY110" fmla="*/ 303381 h 3201241"/>
              <a:gd name="connsiteX111" fmla="*/ 1947876 w 8429653"/>
              <a:gd name="connsiteY111" fmla="*/ 303382 h 3201241"/>
              <a:gd name="connsiteX112" fmla="*/ 19051 w 8429653"/>
              <a:gd name="connsiteY112" fmla="*/ 160506 h 3201241"/>
              <a:gd name="connsiteX113" fmla="*/ 1090621 w 8429653"/>
              <a:gd name="connsiteY113" fmla="*/ 160506 h 3201241"/>
              <a:gd name="connsiteX114" fmla="*/ 19050 w 8429653"/>
              <a:gd name="connsiteY114" fmla="*/ 160506 h 3201241"/>
              <a:gd name="connsiteX115" fmla="*/ 90488 w 8429653"/>
              <a:gd name="connsiteY115" fmla="*/ 89068 h 3201241"/>
              <a:gd name="connsiteX0" fmla="*/ 90488 w 8429653"/>
              <a:gd name="connsiteY0" fmla="*/ 89068 h 3201241"/>
              <a:gd name="connsiteX1" fmla="*/ 876306 w 8429653"/>
              <a:gd name="connsiteY1" fmla="*/ 17629 h 3201241"/>
              <a:gd name="connsiteX2" fmla="*/ 1376372 w 8429653"/>
              <a:gd name="connsiteY2" fmla="*/ 17629 h 3201241"/>
              <a:gd name="connsiteX3" fmla="*/ 2019314 w 8429653"/>
              <a:gd name="connsiteY3" fmla="*/ 17630 h 3201241"/>
              <a:gd name="connsiteX4" fmla="*/ 2662256 w 8429653"/>
              <a:gd name="connsiteY4" fmla="*/ 160506 h 3201241"/>
              <a:gd name="connsiteX5" fmla="*/ 2948008 w 8429653"/>
              <a:gd name="connsiteY5" fmla="*/ 231944 h 3201241"/>
              <a:gd name="connsiteX6" fmla="*/ 3038503 w 8429653"/>
              <a:gd name="connsiteY6" fmla="*/ 198611 h 3201241"/>
              <a:gd name="connsiteX7" fmla="*/ 3095653 w 8429653"/>
              <a:gd name="connsiteY7" fmla="*/ 236711 h 3201241"/>
              <a:gd name="connsiteX8" fmla="*/ 3114703 w 8429653"/>
              <a:gd name="connsiteY8" fmla="*/ 293861 h 3201241"/>
              <a:gd name="connsiteX9" fmla="*/ 3343303 w 8429653"/>
              <a:gd name="connsiteY9" fmla="*/ 389111 h 3201241"/>
              <a:gd name="connsiteX10" fmla="*/ 3495703 w 8429653"/>
              <a:gd name="connsiteY10" fmla="*/ 408161 h 3201241"/>
              <a:gd name="connsiteX11" fmla="*/ 3686203 w 8429653"/>
              <a:gd name="connsiteY11" fmla="*/ 522461 h 3201241"/>
              <a:gd name="connsiteX12" fmla="*/ 3743353 w 8429653"/>
              <a:gd name="connsiteY12" fmla="*/ 560561 h 3201241"/>
              <a:gd name="connsiteX13" fmla="*/ 3800503 w 8429653"/>
              <a:gd name="connsiteY13" fmla="*/ 598661 h 3201241"/>
              <a:gd name="connsiteX14" fmla="*/ 3971953 w 8429653"/>
              <a:gd name="connsiteY14" fmla="*/ 636761 h 3201241"/>
              <a:gd name="connsiteX15" fmla="*/ 4086253 w 8429653"/>
              <a:gd name="connsiteY15" fmla="*/ 712961 h 3201241"/>
              <a:gd name="connsiteX16" fmla="*/ 4143403 w 8429653"/>
              <a:gd name="connsiteY16" fmla="*/ 770111 h 3201241"/>
              <a:gd name="connsiteX17" fmla="*/ 4200553 w 8429653"/>
              <a:gd name="connsiteY17" fmla="*/ 789161 h 3201241"/>
              <a:gd name="connsiteX18" fmla="*/ 4314853 w 8429653"/>
              <a:gd name="connsiteY18" fmla="*/ 865361 h 3201241"/>
              <a:gd name="connsiteX19" fmla="*/ 4505353 w 8429653"/>
              <a:gd name="connsiteY19" fmla="*/ 922511 h 3201241"/>
              <a:gd name="connsiteX20" fmla="*/ 4562503 w 8429653"/>
              <a:gd name="connsiteY20" fmla="*/ 960611 h 3201241"/>
              <a:gd name="connsiteX21" fmla="*/ 4638703 w 8429653"/>
              <a:gd name="connsiteY21" fmla="*/ 979661 h 3201241"/>
              <a:gd name="connsiteX22" fmla="*/ 4867303 w 8429653"/>
              <a:gd name="connsiteY22" fmla="*/ 1017761 h 3201241"/>
              <a:gd name="connsiteX23" fmla="*/ 4924453 w 8429653"/>
              <a:gd name="connsiteY23" fmla="*/ 1055861 h 3201241"/>
              <a:gd name="connsiteX24" fmla="*/ 4981603 w 8429653"/>
              <a:gd name="connsiteY24" fmla="*/ 1074911 h 3201241"/>
              <a:gd name="connsiteX25" fmla="*/ 5000653 w 8429653"/>
              <a:gd name="connsiteY25" fmla="*/ 1170161 h 3201241"/>
              <a:gd name="connsiteX26" fmla="*/ 5076853 w 8429653"/>
              <a:gd name="connsiteY26" fmla="*/ 1265411 h 3201241"/>
              <a:gd name="connsiteX27" fmla="*/ 5362603 w 8429653"/>
              <a:gd name="connsiteY27" fmla="*/ 1284461 h 3201241"/>
              <a:gd name="connsiteX28" fmla="*/ 5553103 w 8429653"/>
              <a:gd name="connsiteY28" fmla="*/ 1303511 h 3201241"/>
              <a:gd name="connsiteX29" fmla="*/ 5667403 w 8429653"/>
              <a:gd name="connsiteY29" fmla="*/ 1341611 h 3201241"/>
              <a:gd name="connsiteX30" fmla="*/ 5800753 w 8429653"/>
              <a:gd name="connsiteY30" fmla="*/ 1398761 h 3201241"/>
              <a:gd name="connsiteX31" fmla="*/ 5838853 w 8429653"/>
              <a:gd name="connsiteY31" fmla="*/ 1455911 h 3201241"/>
              <a:gd name="connsiteX32" fmla="*/ 6048403 w 8429653"/>
              <a:gd name="connsiteY32" fmla="*/ 1551161 h 3201241"/>
              <a:gd name="connsiteX33" fmla="*/ 6105553 w 8429653"/>
              <a:gd name="connsiteY33" fmla="*/ 1570211 h 3201241"/>
              <a:gd name="connsiteX34" fmla="*/ 6429403 w 8429653"/>
              <a:gd name="connsiteY34" fmla="*/ 1627361 h 3201241"/>
              <a:gd name="connsiteX35" fmla="*/ 6486553 w 8429653"/>
              <a:gd name="connsiteY35" fmla="*/ 1646411 h 3201241"/>
              <a:gd name="connsiteX36" fmla="*/ 6543703 w 8429653"/>
              <a:gd name="connsiteY36" fmla="*/ 1684511 h 3201241"/>
              <a:gd name="connsiteX37" fmla="*/ 6677053 w 8429653"/>
              <a:gd name="connsiteY37" fmla="*/ 1703561 h 3201241"/>
              <a:gd name="connsiteX38" fmla="*/ 6734203 w 8429653"/>
              <a:gd name="connsiteY38" fmla="*/ 1722611 h 3201241"/>
              <a:gd name="connsiteX39" fmla="*/ 6791353 w 8429653"/>
              <a:gd name="connsiteY39" fmla="*/ 1760711 h 3201241"/>
              <a:gd name="connsiteX40" fmla="*/ 7305703 w 8429653"/>
              <a:gd name="connsiteY40" fmla="*/ 1779761 h 3201241"/>
              <a:gd name="connsiteX41" fmla="*/ 7496203 w 8429653"/>
              <a:gd name="connsiteY41" fmla="*/ 1817861 h 3201241"/>
              <a:gd name="connsiteX42" fmla="*/ 7553353 w 8429653"/>
              <a:gd name="connsiteY42" fmla="*/ 1836911 h 3201241"/>
              <a:gd name="connsiteX43" fmla="*/ 7915303 w 8429653"/>
              <a:gd name="connsiteY43" fmla="*/ 1875011 h 3201241"/>
              <a:gd name="connsiteX44" fmla="*/ 8258203 w 8429653"/>
              <a:gd name="connsiteY44" fmla="*/ 1913111 h 3201241"/>
              <a:gd name="connsiteX45" fmla="*/ 8315353 w 8429653"/>
              <a:gd name="connsiteY45" fmla="*/ 1932161 h 3201241"/>
              <a:gd name="connsiteX46" fmla="*/ 8334403 w 8429653"/>
              <a:gd name="connsiteY46" fmla="*/ 1989311 h 3201241"/>
              <a:gd name="connsiteX47" fmla="*/ 8353453 w 8429653"/>
              <a:gd name="connsiteY47" fmla="*/ 2294111 h 3201241"/>
              <a:gd name="connsiteX48" fmla="*/ 8410603 w 8429653"/>
              <a:gd name="connsiteY48" fmla="*/ 2408411 h 3201241"/>
              <a:gd name="connsiteX49" fmla="*/ 8429653 w 8429653"/>
              <a:gd name="connsiteY49" fmla="*/ 2465561 h 3201241"/>
              <a:gd name="connsiteX50" fmla="*/ 8410603 w 8429653"/>
              <a:gd name="connsiteY50" fmla="*/ 3094211 h 3201241"/>
              <a:gd name="connsiteX51" fmla="*/ 8372503 w 8429653"/>
              <a:gd name="connsiteY51" fmla="*/ 3189461 h 3201241"/>
              <a:gd name="connsiteX52" fmla="*/ 8315353 w 8429653"/>
              <a:gd name="connsiteY52" fmla="*/ 3151361 h 3201241"/>
              <a:gd name="connsiteX53" fmla="*/ 8258203 w 8429653"/>
              <a:gd name="connsiteY53" fmla="*/ 3094211 h 3201241"/>
              <a:gd name="connsiteX54" fmla="*/ 8086753 w 8429653"/>
              <a:gd name="connsiteY54" fmla="*/ 2979911 h 3201241"/>
              <a:gd name="connsiteX55" fmla="*/ 8029603 w 8429653"/>
              <a:gd name="connsiteY55" fmla="*/ 2941811 h 3201241"/>
              <a:gd name="connsiteX56" fmla="*/ 7953403 w 8429653"/>
              <a:gd name="connsiteY56" fmla="*/ 2922761 h 3201241"/>
              <a:gd name="connsiteX57" fmla="*/ 7762903 w 8429653"/>
              <a:gd name="connsiteY57" fmla="*/ 2865611 h 3201241"/>
              <a:gd name="connsiteX58" fmla="*/ 7705753 w 8429653"/>
              <a:gd name="connsiteY58" fmla="*/ 2846561 h 3201241"/>
              <a:gd name="connsiteX59" fmla="*/ 7534303 w 8429653"/>
              <a:gd name="connsiteY59" fmla="*/ 2827511 h 3201241"/>
              <a:gd name="connsiteX60" fmla="*/ 7477153 w 8429653"/>
              <a:gd name="connsiteY60" fmla="*/ 2808461 h 3201241"/>
              <a:gd name="connsiteX61" fmla="*/ 7381903 w 8429653"/>
              <a:gd name="connsiteY61" fmla="*/ 2694161 h 3201241"/>
              <a:gd name="connsiteX62" fmla="*/ 7267603 w 8429653"/>
              <a:gd name="connsiteY62" fmla="*/ 2617961 h 3201241"/>
              <a:gd name="connsiteX63" fmla="*/ 7134253 w 8429653"/>
              <a:gd name="connsiteY63" fmla="*/ 2560811 h 3201241"/>
              <a:gd name="connsiteX64" fmla="*/ 7077103 w 8429653"/>
              <a:gd name="connsiteY64" fmla="*/ 2541761 h 3201241"/>
              <a:gd name="connsiteX65" fmla="*/ 6905653 w 8429653"/>
              <a:gd name="connsiteY65" fmla="*/ 2503661 h 3201241"/>
              <a:gd name="connsiteX66" fmla="*/ 6791353 w 8429653"/>
              <a:gd name="connsiteY66" fmla="*/ 2427461 h 3201241"/>
              <a:gd name="connsiteX67" fmla="*/ 6619903 w 8429653"/>
              <a:gd name="connsiteY67" fmla="*/ 2351261 h 3201241"/>
              <a:gd name="connsiteX68" fmla="*/ 6505603 w 8429653"/>
              <a:gd name="connsiteY68" fmla="*/ 2236961 h 3201241"/>
              <a:gd name="connsiteX69" fmla="*/ 6353203 w 8429653"/>
              <a:gd name="connsiteY69" fmla="*/ 2179811 h 3201241"/>
              <a:gd name="connsiteX70" fmla="*/ 6238903 w 8429653"/>
              <a:gd name="connsiteY70" fmla="*/ 2141711 h 3201241"/>
              <a:gd name="connsiteX71" fmla="*/ 6181753 w 8429653"/>
              <a:gd name="connsiteY71" fmla="*/ 2122661 h 3201241"/>
              <a:gd name="connsiteX72" fmla="*/ 6105553 w 8429653"/>
              <a:gd name="connsiteY72" fmla="*/ 2103611 h 3201241"/>
              <a:gd name="connsiteX73" fmla="*/ 6029353 w 8429653"/>
              <a:gd name="connsiteY73" fmla="*/ 2065511 h 3201241"/>
              <a:gd name="connsiteX74" fmla="*/ 5896003 w 8429653"/>
              <a:gd name="connsiteY74" fmla="*/ 2027411 h 3201241"/>
              <a:gd name="connsiteX75" fmla="*/ 5838853 w 8429653"/>
              <a:gd name="connsiteY75" fmla="*/ 1989311 h 3201241"/>
              <a:gd name="connsiteX76" fmla="*/ 5724553 w 8429653"/>
              <a:gd name="connsiteY76" fmla="*/ 1951211 h 3201241"/>
              <a:gd name="connsiteX77" fmla="*/ 5534053 w 8429653"/>
              <a:gd name="connsiteY77" fmla="*/ 1855961 h 3201241"/>
              <a:gd name="connsiteX78" fmla="*/ 5476903 w 8429653"/>
              <a:gd name="connsiteY78" fmla="*/ 1817861 h 3201241"/>
              <a:gd name="connsiteX79" fmla="*/ 5343553 w 8429653"/>
              <a:gd name="connsiteY79" fmla="*/ 1779761 h 3201241"/>
              <a:gd name="connsiteX80" fmla="*/ 5248303 w 8429653"/>
              <a:gd name="connsiteY80" fmla="*/ 1684511 h 3201241"/>
              <a:gd name="connsiteX81" fmla="*/ 5191153 w 8429653"/>
              <a:gd name="connsiteY81" fmla="*/ 1646411 h 3201241"/>
              <a:gd name="connsiteX82" fmla="*/ 5038753 w 8429653"/>
              <a:gd name="connsiteY82" fmla="*/ 1570211 h 3201241"/>
              <a:gd name="connsiteX83" fmla="*/ 4981603 w 8429653"/>
              <a:gd name="connsiteY83" fmla="*/ 1513061 h 3201241"/>
              <a:gd name="connsiteX84" fmla="*/ 4905403 w 8429653"/>
              <a:gd name="connsiteY84" fmla="*/ 1474961 h 3201241"/>
              <a:gd name="connsiteX85" fmla="*/ 4848253 w 8429653"/>
              <a:gd name="connsiteY85" fmla="*/ 1436861 h 3201241"/>
              <a:gd name="connsiteX86" fmla="*/ 4810153 w 8429653"/>
              <a:gd name="connsiteY86" fmla="*/ 1379711 h 3201241"/>
              <a:gd name="connsiteX87" fmla="*/ 4600603 w 8429653"/>
              <a:gd name="connsiteY87" fmla="*/ 1265411 h 3201241"/>
              <a:gd name="connsiteX88" fmla="*/ 4486303 w 8429653"/>
              <a:gd name="connsiteY88" fmla="*/ 1227311 h 3201241"/>
              <a:gd name="connsiteX89" fmla="*/ 4410103 w 8429653"/>
              <a:gd name="connsiteY89" fmla="*/ 1189211 h 3201241"/>
              <a:gd name="connsiteX90" fmla="*/ 4276753 w 8429653"/>
              <a:gd name="connsiteY90" fmla="*/ 1151111 h 3201241"/>
              <a:gd name="connsiteX91" fmla="*/ 4219603 w 8429653"/>
              <a:gd name="connsiteY91" fmla="*/ 1113011 h 3201241"/>
              <a:gd name="connsiteX92" fmla="*/ 4162453 w 8429653"/>
              <a:gd name="connsiteY92" fmla="*/ 1055861 h 3201241"/>
              <a:gd name="connsiteX93" fmla="*/ 4067203 w 8429653"/>
              <a:gd name="connsiteY93" fmla="*/ 1036811 h 3201241"/>
              <a:gd name="connsiteX94" fmla="*/ 4010053 w 8429653"/>
              <a:gd name="connsiteY94" fmla="*/ 1017761 h 3201241"/>
              <a:gd name="connsiteX95" fmla="*/ 3895753 w 8429653"/>
              <a:gd name="connsiteY95" fmla="*/ 960611 h 3201241"/>
              <a:gd name="connsiteX96" fmla="*/ 3838603 w 8429653"/>
              <a:gd name="connsiteY96" fmla="*/ 903461 h 3201241"/>
              <a:gd name="connsiteX97" fmla="*/ 3724303 w 8429653"/>
              <a:gd name="connsiteY97" fmla="*/ 827261 h 3201241"/>
              <a:gd name="connsiteX98" fmla="*/ 3667153 w 8429653"/>
              <a:gd name="connsiteY98" fmla="*/ 789161 h 3201241"/>
              <a:gd name="connsiteX99" fmla="*/ 3610003 w 8429653"/>
              <a:gd name="connsiteY99" fmla="*/ 751061 h 3201241"/>
              <a:gd name="connsiteX100" fmla="*/ 3419503 w 8429653"/>
              <a:gd name="connsiteY100" fmla="*/ 712961 h 3201241"/>
              <a:gd name="connsiteX101" fmla="*/ 3362353 w 8429653"/>
              <a:gd name="connsiteY101" fmla="*/ 674861 h 3201241"/>
              <a:gd name="connsiteX102" fmla="*/ 3267103 w 8429653"/>
              <a:gd name="connsiteY102" fmla="*/ 579611 h 3201241"/>
              <a:gd name="connsiteX103" fmla="*/ 3233760 w 8429653"/>
              <a:gd name="connsiteY103" fmla="*/ 589133 h 3201241"/>
              <a:gd name="connsiteX104" fmla="*/ 3090884 w 8429653"/>
              <a:gd name="connsiteY104" fmla="*/ 517695 h 3201241"/>
              <a:gd name="connsiteX105" fmla="*/ 2948008 w 8429653"/>
              <a:gd name="connsiteY105" fmla="*/ 517695 h 3201241"/>
              <a:gd name="connsiteX106" fmla="*/ 2876570 w 8429653"/>
              <a:gd name="connsiteY106" fmla="*/ 446257 h 3201241"/>
              <a:gd name="connsiteX107" fmla="*/ 2805132 w 8429653"/>
              <a:gd name="connsiteY107" fmla="*/ 446257 h 3201241"/>
              <a:gd name="connsiteX108" fmla="*/ 2733694 w 8429653"/>
              <a:gd name="connsiteY108" fmla="*/ 446257 h 3201241"/>
              <a:gd name="connsiteX109" fmla="*/ 2519380 w 8429653"/>
              <a:gd name="connsiteY109" fmla="*/ 374819 h 3201241"/>
              <a:gd name="connsiteX110" fmla="*/ 2305066 w 8429653"/>
              <a:gd name="connsiteY110" fmla="*/ 303381 h 3201241"/>
              <a:gd name="connsiteX111" fmla="*/ 1947876 w 8429653"/>
              <a:gd name="connsiteY111" fmla="*/ 303382 h 3201241"/>
              <a:gd name="connsiteX112" fmla="*/ 19051 w 8429653"/>
              <a:gd name="connsiteY112" fmla="*/ 160506 h 3201241"/>
              <a:gd name="connsiteX113" fmla="*/ 1090621 w 8429653"/>
              <a:gd name="connsiteY113" fmla="*/ 517696 h 3201241"/>
              <a:gd name="connsiteX114" fmla="*/ 19050 w 8429653"/>
              <a:gd name="connsiteY114" fmla="*/ 160506 h 3201241"/>
              <a:gd name="connsiteX115" fmla="*/ 90488 w 8429653"/>
              <a:gd name="connsiteY115" fmla="*/ 89068 h 3201241"/>
              <a:gd name="connsiteX0" fmla="*/ 90488 w 8429653"/>
              <a:gd name="connsiteY0" fmla="*/ 89068 h 3201241"/>
              <a:gd name="connsiteX1" fmla="*/ 876306 w 8429653"/>
              <a:gd name="connsiteY1" fmla="*/ 17629 h 3201241"/>
              <a:gd name="connsiteX2" fmla="*/ 1376372 w 8429653"/>
              <a:gd name="connsiteY2" fmla="*/ 17629 h 3201241"/>
              <a:gd name="connsiteX3" fmla="*/ 2019314 w 8429653"/>
              <a:gd name="connsiteY3" fmla="*/ 17630 h 3201241"/>
              <a:gd name="connsiteX4" fmla="*/ 2662256 w 8429653"/>
              <a:gd name="connsiteY4" fmla="*/ 160506 h 3201241"/>
              <a:gd name="connsiteX5" fmla="*/ 2948008 w 8429653"/>
              <a:gd name="connsiteY5" fmla="*/ 231944 h 3201241"/>
              <a:gd name="connsiteX6" fmla="*/ 3038503 w 8429653"/>
              <a:gd name="connsiteY6" fmla="*/ 198611 h 3201241"/>
              <a:gd name="connsiteX7" fmla="*/ 3095653 w 8429653"/>
              <a:gd name="connsiteY7" fmla="*/ 236711 h 3201241"/>
              <a:gd name="connsiteX8" fmla="*/ 3114703 w 8429653"/>
              <a:gd name="connsiteY8" fmla="*/ 293861 h 3201241"/>
              <a:gd name="connsiteX9" fmla="*/ 3343303 w 8429653"/>
              <a:gd name="connsiteY9" fmla="*/ 389111 h 3201241"/>
              <a:gd name="connsiteX10" fmla="*/ 3495703 w 8429653"/>
              <a:gd name="connsiteY10" fmla="*/ 408161 h 3201241"/>
              <a:gd name="connsiteX11" fmla="*/ 3686203 w 8429653"/>
              <a:gd name="connsiteY11" fmla="*/ 522461 h 3201241"/>
              <a:gd name="connsiteX12" fmla="*/ 3743353 w 8429653"/>
              <a:gd name="connsiteY12" fmla="*/ 560561 h 3201241"/>
              <a:gd name="connsiteX13" fmla="*/ 3800503 w 8429653"/>
              <a:gd name="connsiteY13" fmla="*/ 598661 h 3201241"/>
              <a:gd name="connsiteX14" fmla="*/ 3971953 w 8429653"/>
              <a:gd name="connsiteY14" fmla="*/ 636761 h 3201241"/>
              <a:gd name="connsiteX15" fmla="*/ 4086253 w 8429653"/>
              <a:gd name="connsiteY15" fmla="*/ 712961 h 3201241"/>
              <a:gd name="connsiteX16" fmla="*/ 4143403 w 8429653"/>
              <a:gd name="connsiteY16" fmla="*/ 770111 h 3201241"/>
              <a:gd name="connsiteX17" fmla="*/ 4200553 w 8429653"/>
              <a:gd name="connsiteY17" fmla="*/ 789161 h 3201241"/>
              <a:gd name="connsiteX18" fmla="*/ 4314853 w 8429653"/>
              <a:gd name="connsiteY18" fmla="*/ 865361 h 3201241"/>
              <a:gd name="connsiteX19" fmla="*/ 4505353 w 8429653"/>
              <a:gd name="connsiteY19" fmla="*/ 922511 h 3201241"/>
              <a:gd name="connsiteX20" fmla="*/ 4562503 w 8429653"/>
              <a:gd name="connsiteY20" fmla="*/ 960611 h 3201241"/>
              <a:gd name="connsiteX21" fmla="*/ 4638703 w 8429653"/>
              <a:gd name="connsiteY21" fmla="*/ 979661 h 3201241"/>
              <a:gd name="connsiteX22" fmla="*/ 4867303 w 8429653"/>
              <a:gd name="connsiteY22" fmla="*/ 1017761 h 3201241"/>
              <a:gd name="connsiteX23" fmla="*/ 4924453 w 8429653"/>
              <a:gd name="connsiteY23" fmla="*/ 1055861 h 3201241"/>
              <a:gd name="connsiteX24" fmla="*/ 4981603 w 8429653"/>
              <a:gd name="connsiteY24" fmla="*/ 1074911 h 3201241"/>
              <a:gd name="connsiteX25" fmla="*/ 5000653 w 8429653"/>
              <a:gd name="connsiteY25" fmla="*/ 1170161 h 3201241"/>
              <a:gd name="connsiteX26" fmla="*/ 5076853 w 8429653"/>
              <a:gd name="connsiteY26" fmla="*/ 1265411 h 3201241"/>
              <a:gd name="connsiteX27" fmla="*/ 5362603 w 8429653"/>
              <a:gd name="connsiteY27" fmla="*/ 1284461 h 3201241"/>
              <a:gd name="connsiteX28" fmla="*/ 5553103 w 8429653"/>
              <a:gd name="connsiteY28" fmla="*/ 1303511 h 3201241"/>
              <a:gd name="connsiteX29" fmla="*/ 5667403 w 8429653"/>
              <a:gd name="connsiteY29" fmla="*/ 1341611 h 3201241"/>
              <a:gd name="connsiteX30" fmla="*/ 5800753 w 8429653"/>
              <a:gd name="connsiteY30" fmla="*/ 1398761 h 3201241"/>
              <a:gd name="connsiteX31" fmla="*/ 5838853 w 8429653"/>
              <a:gd name="connsiteY31" fmla="*/ 1455911 h 3201241"/>
              <a:gd name="connsiteX32" fmla="*/ 6048403 w 8429653"/>
              <a:gd name="connsiteY32" fmla="*/ 1551161 h 3201241"/>
              <a:gd name="connsiteX33" fmla="*/ 6105553 w 8429653"/>
              <a:gd name="connsiteY33" fmla="*/ 1570211 h 3201241"/>
              <a:gd name="connsiteX34" fmla="*/ 6429403 w 8429653"/>
              <a:gd name="connsiteY34" fmla="*/ 1627361 h 3201241"/>
              <a:gd name="connsiteX35" fmla="*/ 6486553 w 8429653"/>
              <a:gd name="connsiteY35" fmla="*/ 1646411 h 3201241"/>
              <a:gd name="connsiteX36" fmla="*/ 6543703 w 8429653"/>
              <a:gd name="connsiteY36" fmla="*/ 1684511 h 3201241"/>
              <a:gd name="connsiteX37" fmla="*/ 6677053 w 8429653"/>
              <a:gd name="connsiteY37" fmla="*/ 1703561 h 3201241"/>
              <a:gd name="connsiteX38" fmla="*/ 6734203 w 8429653"/>
              <a:gd name="connsiteY38" fmla="*/ 1722611 h 3201241"/>
              <a:gd name="connsiteX39" fmla="*/ 6791353 w 8429653"/>
              <a:gd name="connsiteY39" fmla="*/ 1760711 h 3201241"/>
              <a:gd name="connsiteX40" fmla="*/ 7305703 w 8429653"/>
              <a:gd name="connsiteY40" fmla="*/ 1779761 h 3201241"/>
              <a:gd name="connsiteX41" fmla="*/ 7496203 w 8429653"/>
              <a:gd name="connsiteY41" fmla="*/ 1817861 h 3201241"/>
              <a:gd name="connsiteX42" fmla="*/ 7553353 w 8429653"/>
              <a:gd name="connsiteY42" fmla="*/ 1836911 h 3201241"/>
              <a:gd name="connsiteX43" fmla="*/ 7915303 w 8429653"/>
              <a:gd name="connsiteY43" fmla="*/ 1875011 h 3201241"/>
              <a:gd name="connsiteX44" fmla="*/ 8258203 w 8429653"/>
              <a:gd name="connsiteY44" fmla="*/ 1913111 h 3201241"/>
              <a:gd name="connsiteX45" fmla="*/ 8315353 w 8429653"/>
              <a:gd name="connsiteY45" fmla="*/ 1932161 h 3201241"/>
              <a:gd name="connsiteX46" fmla="*/ 8334403 w 8429653"/>
              <a:gd name="connsiteY46" fmla="*/ 1989311 h 3201241"/>
              <a:gd name="connsiteX47" fmla="*/ 8353453 w 8429653"/>
              <a:gd name="connsiteY47" fmla="*/ 2294111 h 3201241"/>
              <a:gd name="connsiteX48" fmla="*/ 8410603 w 8429653"/>
              <a:gd name="connsiteY48" fmla="*/ 2408411 h 3201241"/>
              <a:gd name="connsiteX49" fmla="*/ 8429653 w 8429653"/>
              <a:gd name="connsiteY49" fmla="*/ 2465561 h 3201241"/>
              <a:gd name="connsiteX50" fmla="*/ 8410603 w 8429653"/>
              <a:gd name="connsiteY50" fmla="*/ 3094211 h 3201241"/>
              <a:gd name="connsiteX51" fmla="*/ 8372503 w 8429653"/>
              <a:gd name="connsiteY51" fmla="*/ 3189461 h 3201241"/>
              <a:gd name="connsiteX52" fmla="*/ 8315353 w 8429653"/>
              <a:gd name="connsiteY52" fmla="*/ 3151361 h 3201241"/>
              <a:gd name="connsiteX53" fmla="*/ 8258203 w 8429653"/>
              <a:gd name="connsiteY53" fmla="*/ 3094211 h 3201241"/>
              <a:gd name="connsiteX54" fmla="*/ 8086753 w 8429653"/>
              <a:gd name="connsiteY54" fmla="*/ 2979911 h 3201241"/>
              <a:gd name="connsiteX55" fmla="*/ 8029603 w 8429653"/>
              <a:gd name="connsiteY55" fmla="*/ 2941811 h 3201241"/>
              <a:gd name="connsiteX56" fmla="*/ 7953403 w 8429653"/>
              <a:gd name="connsiteY56" fmla="*/ 2922761 h 3201241"/>
              <a:gd name="connsiteX57" fmla="*/ 7762903 w 8429653"/>
              <a:gd name="connsiteY57" fmla="*/ 2865611 h 3201241"/>
              <a:gd name="connsiteX58" fmla="*/ 7705753 w 8429653"/>
              <a:gd name="connsiteY58" fmla="*/ 2846561 h 3201241"/>
              <a:gd name="connsiteX59" fmla="*/ 7534303 w 8429653"/>
              <a:gd name="connsiteY59" fmla="*/ 2827511 h 3201241"/>
              <a:gd name="connsiteX60" fmla="*/ 7477153 w 8429653"/>
              <a:gd name="connsiteY60" fmla="*/ 2808461 h 3201241"/>
              <a:gd name="connsiteX61" fmla="*/ 7381903 w 8429653"/>
              <a:gd name="connsiteY61" fmla="*/ 2694161 h 3201241"/>
              <a:gd name="connsiteX62" fmla="*/ 7267603 w 8429653"/>
              <a:gd name="connsiteY62" fmla="*/ 2617961 h 3201241"/>
              <a:gd name="connsiteX63" fmla="*/ 7134253 w 8429653"/>
              <a:gd name="connsiteY63" fmla="*/ 2560811 h 3201241"/>
              <a:gd name="connsiteX64" fmla="*/ 7077103 w 8429653"/>
              <a:gd name="connsiteY64" fmla="*/ 2541761 h 3201241"/>
              <a:gd name="connsiteX65" fmla="*/ 6905653 w 8429653"/>
              <a:gd name="connsiteY65" fmla="*/ 2503661 h 3201241"/>
              <a:gd name="connsiteX66" fmla="*/ 6791353 w 8429653"/>
              <a:gd name="connsiteY66" fmla="*/ 2427461 h 3201241"/>
              <a:gd name="connsiteX67" fmla="*/ 6619903 w 8429653"/>
              <a:gd name="connsiteY67" fmla="*/ 2351261 h 3201241"/>
              <a:gd name="connsiteX68" fmla="*/ 6505603 w 8429653"/>
              <a:gd name="connsiteY68" fmla="*/ 2236961 h 3201241"/>
              <a:gd name="connsiteX69" fmla="*/ 6353203 w 8429653"/>
              <a:gd name="connsiteY69" fmla="*/ 2179811 h 3201241"/>
              <a:gd name="connsiteX70" fmla="*/ 6238903 w 8429653"/>
              <a:gd name="connsiteY70" fmla="*/ 2141711 h 3201241"/>
              <a:gd name="connsiteX71" fmla="*/ 6181753 w 8429653"/>
              <a:gd name="connsiteY71" fmla="*/ 2122661 h 3201241"/>
              <a:gd name="connsiteX72" fmla="*/ 6105553 w 8429653"/>
              <a:gd name="connsiteY72" fmla="*/ 2103611 h 3201241"/>
              <a:gd name="connsiteX73" fmla="*/ 6029353 w 8429653"/>
              <a:gd name="connsiteY73" fmla="*/ 2065511 h 3201241"/>
              <a:gd name="connsiteX74" fmla="*/ 5896003 w 8429653"/>
              <a:gd name="connsiteY74" fmla="*/ 2027411 h 3201241"/>
              <a:gd name="connsiteX75" fmla="*/ 5838853 w 8429653"/>
              <a:gd name="connsiteY75" fmla="*/ 1989311 h 3201241"/>
              <a:gd name="connsiteX76" fmla="*/ 5724553 w 8429653"/>
              <a:gd name="connsiteY76" fmla="*/ 1951211 h 3201241"/>
              <a:gd name="connsiteX77" fmla="*/ 5534053 w 8429653"/>
              <a:gd name="connsiteY77" fmla="*/ 1855961 h 3201241"/>
              <a:gd name="connsiteX78" fmla="*/ 5476903 w 8429653"/>
              <a:gd name="connsiteY78" fmla="*/ 1817861 h 3201241"/>
              <a:gd name="connsiteX79" fmla="*/ 5343553 w 8429653"/>
              <a:gd name="connsiteY79" fmla="*/ 1779761 h 3201241"/>
              <a:gd name="connsiteX80" fmla="*/ 5248303 w 8429653"/>
              <a:gd name="connsiteY80" fmla="*/ 1684511 h 3201241"/>
              <a:gd name="connsiteX81" fmla="*/ 5191153 w 8429653"/>
              <a:gd name="connsiteY81" fmla="*/ 1646411 h 3201241"/>
              <a:gd name="connsiteX82" fmla="*/ 5038753 w 8429653"/>
              <a:gd name="connsiteY82" fmla="*/ 1570211 h 3201241"/>
              <a:gd name="connsiteX83" fmla="*/ 4981603 w 8429653"/>
              <a:gd name="connsiteY83" fmla="*/ 1513061 h 3201241"/>
              <a:gd name="connsiteX84" fmla="*/ 4905403 w 8429653"/>
              <a:gd name="connsiteY84" fmla="*/ 1474961 h 3201241"/>
              <a:gd name="connsiteX85" fmla="*/ 4848253 w 8429653"/>
              <a:gd name="connsiteY85" fmla="*/ 1436861 h 3201241"/>
              <a:gd name="connsiteX86" fmla="*/ 4810153 w 8429653"/>
              <a:gd name="connsiteY86" fmla="*/ 1379711 h 3201241"/>
              <a:gd name="connsiteX87" fmla="*/ 4600603 w 8429653"/>
              <a:gd name="connsiteY87" fmla="*/ 1265411 h 3201241"/>
              <a:gd name="connsiteX88" fmla="*/ 4486303 w 8429653"/>
              <a:gd name="connsiteY88" fmla="*/ 1227311 h 3201241"/>
              <a:gd name="connsiteX89" fmla="*/ 4410103 w 8429653"/>
              <a:gd name="connsiteY89" fmla="*/ 1189211 h 3201241"/>
              <a:gd name="connsiteX90" fmla="*/ 4276753 w 8429653"/>
              <a:gd name="connsiteY90" fmla="*/ 1151111 h 3201241"/>
              <a:gd name="connsiteX91" fmla="*/ 4219603 w 8429653"/>
              <a:gd name="connsiteY91" fmla="*/ 1113011 h 3201241"/>
              <a:gd name="connsiteX92" fmla="*/ 4162453 w 8429653"/>
              <a:gd name="connsiteY92" fmla="*/ 1055861 h 3201241"/>
              <a:gd name="connsiteX93" fmla="*/ 4067203 w 8429653"/>
              <a:gd name="connsiteY93" fmla="*/ 1036811 h 3201241"/>
              <a:gd name="connsiteX94" fmla="*/ 4010053 w 8429653"/>
              <a:gd name="connsiteY94" fmla="*/ 1017761 h 3201241"/>
              <a:gd name="connsiteX95" fmla="*/ 3895753 w 8429653"/>
              <a:gd name="connsiteY95" fmla="*/ 960611 h 3201241"/>
              <a:gd name="connsiteX96" fmla="*/ 3838603 w 8429653"/>
              <a:gd name="connsiteY96" fmla="*/ 903461 h 3201241"/>
              <a:gd name="connsiteX97" fmla="*/ 3724303 w 8429653"/>
              <a:gd name="connsiteY97" fmla="*/ 827261 h 3201241"/>
              <a:gd name="connsiteX98" fmla="*/ 3667153 w 8429653"/>
              <a:gd name="connsiteY98" fmla="*/ 789161 h 3201241"/>
              <a:gd name="connsiteX99" fmla="*/ 3610003 w 8429653"/>
              <a:gd name="connsiteY99" fmla="*/ 751061 h 3201241"/>
              <a:gd name="connsiteX100" fmla="*/ 3419503 w 8429653"/>
              <a:gd name="connsiteY100" fmla="*/ 712961 h 3201241"/>
              <a:gd name="connsiteX101" fmla="*/ 3362353 w 8429653"/>
              <a:gd name="connsiteY101" fmla="*/ 674861 h 3201241"/>
              <a:gd name="connsiteX102" fmla="*/ 3267103 w 8429653"/>
              <a:gd name="connsiteY102" fmla="*/ 579611 h 3201241"/>
              <a:gd name="connsiteX103" fmla="*/ 3233760 w 8429653"/>
              <a:gd name="connsiteY103" fmla="*/ 589133 h 3201241"/>
              <a:gd name="connsiteX104" fmla="*/ 3090884 w 8429653"/>
              <a:gd name="connsiteY104" fmla="*/ 517695 h 3201241"/>
              <a:gd name="connsiteX105" fmla="*/ 2948008 w 8429653"/>
              <a:gd name="connsiteY105" fmla="*/ 517695 h 3201241"/>
              <a:gd name="connsiteX106" fmla="*/ 2876570 w 8429653"/>
              <a:gd name="connsiteY106" fmla="*/ 446257 h 3201241"/>
              <a:gd name="connsiteX107" fmla="*/ 2805132 w 8429653"/>
              <a:gd name="connsiteY107" fmla="*/ 446257 h 3201241"/>
              <a:gd name="connsiteX108" fmla="*/ 2733694 w 8429653"/>
              <a:gd name="connsiteY108" fmla="*/ 446257 h 3201241"/>
              <a:gd name="connsiteX109" fmla="*/ 2519380 w 8429653"/>
              <a:gd name="connsiteY109" fmla="*/ 374819 h 3201241"/>
              <a:gd name="connsiteX110" fmla="*/ 2305066 w 8429653"/>
              <a:gd name="connsiteY110" fmla="*/ 303381 h 3201241"/>
              <a:gd name="connsiteX111" fmla="*/ 1947876 w 8429653"/>
              <a:gd name="connsiteY111" fmla="*/ 303382 h 3201241"/>
              <a:gd name="connsiteX112" fmla="*/ 19051 w 8429653"/>
              <a:gd name="connsiteY112" fmla="*/ 160506 h 3201241"/>
              <a:gd name="connsiteX113" fmla="*/ 90489 w 8429653"/>
              <a:gd name="connsiteY113" fmla="*/ 231944 h 3201241"/>
              <a:gd name="connsiteX114" fmla="*/ 19050 w 8429653"/>
              <a:gd name="connsiteY114" fmla="*/ 160506 h 3201241"/>
              <a:gd name="connsiteX115" fmla="*/ 90488 w 8429653"/>
              <a:gd name="connsiteY115" fmla="*/ 89068 h 3201241"/>
              <a:gd name="connsiteX0" fmla="*/ 90488 w 8429653"/>
              <a:gd name="connsiteY0" fmla="*/ 89068 h 3201241"/>
              <a:gd name="connsiteX1" fmla="*/ 876306 w 8429653"/>
              <a:gd name="connsiteY1" fmla="*/ 17629 h 3201241"/>
              <a:gd name="connsiteX2" fmla="*/ 1376372 w 8429653"/>
              <a:gd name="connsiteY2" fmla="*/ 17629 h 3201241"/>
              <a:gd name="connsiteX3" fmla="*/ 2019314 w 8429653"/>
              <a:gd name="connsiteY3" fmla="*/ 17630 h 3201241"/>
              <a:gd name="connsiteX4" fmla="*/ 2662256 w 8429653"/>
              <a:gd name="connsiteY4" fmla="*/ 160506 h 3201241"/>
              <a:gd name="connsiteX5" fmla="*/ 2948008 w 8429653"/>
              <a:gd name="connsiteY5" fmla="*/ 231944 h 3201241"/>
              <a:gd name="connsiteX6" fmla="*/ 3038503 w 8429653"/>
              <a:gd name="connsiteY6" fmla="*/ 198611 h 3201241"/>
              <a:gd name="connsiteX7" fmla="*/ 3095653 w 8429653"/>
              <a:gd name="connsiteY7" fmla="*/ 236711 h 3201241"/>
              <a:gd name="connsiteX8" fmla="*/ 3114703 w 8429653"/>
              <a:gd name="connsiteY8" fmla="*/ 293861 h 3201241"/>
              <a:gd name="connsiteX9" fmla="*/ 3343303 w 8429653"/>
              <a:gd name="connsiteY9" fmla="*/ 389111 h 3201241"/>
              <a:gd name="connsiteX10" fmla="*/ 3495703 w 8429653"/>
              <a:gd name="connsiteY10" fmla="*/ 408161 h 3201241"/>
              <a:gd name="connsiteX11" fmla="*/ 3686203 w 8429653"/>
              <a:gd name="connsiteY11" fmla="*/ 522461 h 3201241"/>
              <a:gd name="connsiteX12" fmla="*/ 3743353 w 8429653"/>
              <a:gd name="connsiteY12" fmla="*/ 560561 h 3201241"/>
              <a:gd name="connsiteX13" fmla="*/ 3800503 w 8429653"/>
              <a:gd name="connsiteY13" fmla="*/ 598661 h 3201241"/>
              <a:gd name="connsiteX14" fmla="*/ 3971953 w 8429653"/>
              <a:gd name="connsiteY14" fmla="*/ 636761 h 3201241"/>
              <a:gd name="connsiteX15" fmla="*/ 4086253 w 8429653"/>
              <a:gd name="connsiteY15" fmla="*/ 712961 h 3201241"/>
              <a:gd name="connsiteX16" fmla="*/ 4143403 w 8429653"/>
              <a:gd name="connsiteY16" fmla="*/ 770111 h 3201241"/>
              <a:gd name="connsiteX17" fmla="*/ 4200553 w 8429653"/>
              <a:gd name="connsiteY17" fmla="*/ 789161 h 3201241"/>
              <a:gd name="connsiteX18" fmla="*/ 4314853 w 8429653"/>
              <a:gd name="connsiteY18" fmla="*/ 865361 h 3201241"/>
              <a:gd name="connsiteX19" fmla="*/ 4505353 w 8429653"/>
              <a:gd name="connsiteY19" fmla="*/ 922511 h 3201241"/>
              <a:gd name="connsiteX20" fmla="*/ 4562503 w 8429653"/>
              <a:gd name="connsiteY20" fmla="*/ 960611 h 3201241"/>
              <a:gd name="connsiteX21" fmla="*/ 4638703 w 8429653"/>
              <a:gd name="connsiteY21" fmla="*/ 979661 h 3201241"/>
              <a:gd name="connsiteX22" fmla="*/ 4867303 w 8429653"/>
              <a:gd name="connsiteY22" fmla="*/ 1017761 h 3201241"/>
              <a:gd name="connsiteX23" fmla="*/ 4924453 w 8429653"/>
              <a:gd name="connsiteY23" fmla="*/ 1055861 h 3201241"/>
              <a:gd name="connsiteX24" fmla="*/ 4981603 w 8429653"/>
              <a:gd name="connsiteY24" fmla="*/ 1074911 h 3201241"/>
              <a:gd name="connsiteX25" fmla="*/ 5000653 w 8429653"/>
              <a:gd name="connsiteY25" fmla="*/ 1170161 h 3201241"/>
              <a:gd name="connsiteX26" fmla="*/ 5076853 w 8429653"/>
              <a:gd name="connsiteY26" fmla="*/ 1265411 h 3201241"/>
              <a:gd name="connsiteX27" fmla="*/ 5362603 w 8429653"/>
              <a:gd name="connsiteY27" fmla="*/ 1284461 h 3201241"/>
              <a:gd name="connsiteX28" fmla="*/ 5553103 w 8429653"/>
              <a:gd name="connsiteY28" fmla="*/ 1303511 h 3201241"/>
              <a:gd name="connsiteX29" fmla="*/ 5667403 w 8429653"/>
              <a:gd name="connsiteY29" fmla="*/ 1341611 h 3201241"/>
              <a:gd name="connsiteX30" fmla="*/ 5800753 w 8429653"/>
              <a:gd name="connsiteY30" fmla="*/ 1398761 h 3201241"/>
              <a:gd name="connsiteX31" fmla="*/ 5838853 w 8429653"/>
              <a:gd name="connsiteY31" fmla="*/ 1455911 h 3201241"/>
              <a:gd name="connsiteX32" fmla="*/ 6048403 w 8429653"/>
              <a:gd name="connsiteY32" fmla="*/ 1551161 h 3201241"/>
              <a:gd name="connsiteX33" fmla="*/ 6105553 w 8429653"/>
              <a:gd name="connsiteY33" fmla="*/ 1570211 h 3201241"/>
              <a:gd name="connsiteX34" fmla="*/ 6429403 w 8429653"/>
              <a:gd name="connsiteY34" fmla="*/ 1627361 h 3201241"/>
              <a:gd name="connsiteX35" fmla="*/ 6486553 w 8429653"/>
              <a:gd name="connsiteY35" fmla="*/ 1646411 h 3201241"/>
              <a:gd name="connsiteX36" fmla="*/ 6543703 w 8429653"/>
              <a:gd name="connsiteY36" fmla="*/ 1684511 h 3201241"/>
              <a:gd name="connsiteX37" fmla="*/ 6677053 w 8429653"/>
              <a:gd name="connsiteY37" fmla="*/ 1703561 h 3201241"/>
              <a:gd name="connsiteX38" fmla="*/ 6734203 w 8429653"/>
              <a:gd name="connsiteY38" fmla="*/ 1722611 h 3201241"/>
              <a:gd name="connsiteX39" fmla="*/ 6791353 w 8429653"/>
              <a:gd name="connsiteY39" fmla="*/ 1760711 h 3201241"/>
              <a:gd name="connsiteX40" fmla="*/ 7305703 w 8429653"/>
              <a:gd name="connsiteY40" fmla="*/ 1779761 h 3201241"/>
              <a:gd name="connsiteX41" fmla="*/ 7496203 w 8429653"/>
              <a:gd name="connsiteY41" fmla="*/ 1817861 h 3201241"/>
              <a:gd name="connsiteX42" fmla="*/ 7553353 w 8429653"/>
              <a:gd name="connsiteY42" fmla="*/ 1836911 h 3201241"/>
              <a:gd name="connsiteX43" fmla="*/ 7915303 w 8429653"/>
              <a:gd name="connsiteY43" fmla="*/ 1875011 h 3201241"/>
              <a:gd name="connsiteX44" fmla="*/ 8258203 w 8429653"/>
              <a:gd name="connsiteY44" fmla="*/ 1913111 h 3201241"/>
              <a:gd name="connsiteX45" fmla="*/ 8315353 w 8429653"/>
              <a:gd name="connsiteY45" fmla="*/ 1932161 h 3201241"/>
              <a:gd name="connsiteX46" fmla="*/ 8334403 w 8429653"/>
              <a:gd name="connsiteY46" fmla="*/ 1989311 h 3201241"/>
              <a:gd name="connsiteX47" fmla="*/ 8353453 w 8429653"/>
              <a:gd name="connsiteY47" fmla="*/ 2294111 h 3201241"/>
              <a:gd name="connsiteX48" fmla="*/ 8410603 w 8429653"/>
              <a:gd name="connsiteY48" fmla="*/ 2408411 h 3201241"/>
              <a:gd name="connsiteX49" fmla="*/ 8429653 w 8429653"/>
              <a:gd name="connsiteY49" fmla="*/ 2465561 h 3201241"/>
              <a:gd name="connsiteX50" fmla="*/ 8410603 w 8429653"/>
              <a:gd name="connsiteY50" fmla="*/ 3094211 h 3201241"/>
              <a:gd name="connsiteX51" fmla="*/ 8372503 w 8429653"/>
              <a:gd name="connsiteY51" fmla="*/ 3189461 h 3201241"/>
              <a:gd name="connsiteX52" fmla="*/ 8315353 w 8429653"/>
              <a:gd name="connsiteY52" fmla="*/ 3151361 h 3201241"/>
              <a:gd name="connsiteX53" fmla="*/ 8258203 w 8429653"/>
              <a:gd name="connsiteY53" fmla="*/ 3094211 h 3201241"/>
              <a:gd name="connsiteX54" fmla="*/ 8086753 w 8429653"/>
              <a:gd name="connsiteY54" fmla="*/ 2979911 h 3201241"/>
              <a:gd name="connsiteX55" fmla="*/ 8029603 w 8429653"/>
              <a:gd name="connsiteY55" fmla="*/ 2941811 h 3201241"/>
              <a:gd name="connsiteX56" fmla="*/ 7953403 w 8429653"/>
              <a:gd name="connsiteY56" fmla="*/ 2922761 h 3201241"/>
              <a:gd name="connsiteX57" fmla="*/ 7762903 w 8429653"/>
              <a:gd name="connsiteY57" fmla="*/ 2865611 h 3201241"/>
              <a:gd name="connsiteX58" fmla="*/ 7705753 w 8429653"/>
              <a:gd name="connsiteY58" fmla="*/ 2846561 h 3201241"/>
              <a:gd name="connsiteX59" fmla="*/ 7534303 w 8429653"/>
              <a:gd name="connsiteY59" fmla="*/ 2827511 h 3201241"/>
              <a:gd name="connsiteX60" fmla="*/ 7477153 w 8429653"/>
              <a:gd name="connsiteY60" fmla="*/ 2808461 h 3201241"/>
              <a:gd name="connsiteX61" fmla="*/ 7381903 w 8429653"/>
              <a:gd name="connsiteY61" fmla="*/ 2694161 h 3201241"/>
              <a:gd name="connsiteX62" fmla="*/ 7267603 w 8429653"/>
              <a:gd name="connsiteY62" fmla="*/ 2617961 h 3201241"/>
              <a:gd name="connsiteX63" fmla="*/ 7134253 w 8429653"/>
              <a:gd name="connsiteY63" fmla="*/ 2560811 h 3201241"/>
              <a:gd name="connsiteX64" fmla="*/ 7077103 w 8429653"/>
              <a:gd name="connsiteY64" fmla="*/ 2541761 h 3201241"/>
              <a:gd name="connsiteX65" fmla="*/ 6905653 w 8429653"/>
              <a:gd name="connsiteY65" fmla="*/ 2503661 h 3201241"/>
              <a:gd name="connsiteX66" fmla="*/ 6791353 w 8429653"/>
              <a:gd name="connsiteY66" fmla="*/ 2427461 h 3201241"/>
              <a:gd name="connsiteX67" fmla="*/ 6619903 w 8429653"/>
              <a:gd name="connsiteY67" fmla="*/ 2351261 h 3201241"/>
              <a:gd name="connsiteX68" fmla="*/ 6505603 w 8429653"/>
              <a:gd name="connsiteY68" fmla="*/ 2236961 h 3201241"/>
              <a:gd name="connsiteX69" fmla="*/ 6353203 w 8429653"/>
              <a:gd name="connsiteY69" fmla="*/ 2179811 h 3201241"/>
              <a:gd name="connsiteX70" fmla="*/ 6238903 w 8429653"/>
              <a:gd name="connsiteY70" fmla="*/ 2141711 h 3201241"/>
              <a:gd name="connsiteX71" fmla="*/ 6181753 w 8429653"/>
              <a:gd name="connsiteY71" fmla="*/ 2122661 h 3201241"/>
              <a:gd name="connsiteX72" fmla="*/ 6105553 w 8429653"/>
              <a:gd name="connsiteY72" fmla="*/ 2103611 h 3201241"/>
              <a:gd name="connsiteX73" fmla="*/ 6029353 w 8429653"/>
              <a:gd name="connsiteY73" fmla="*/ 2065511 h 3201241"/>
              <a:gd name="connsiteX74" fmla="*/ 5896003 w 8429653"/>
              <a:gd name="connsiteY74" fmla="*/ 2027411 h 3201241"/>
              <a:gd name="connsiteX75" fmla="*/ 5838853 w 8429653"/>
              <a:gd name="connsiteY75" fmla="*/ 1989311 h 3201241"/>
              <a:gd name="connsiteX76" fmla="*/ 5724553 w 8429653"/>
              <a:gd name="connsiteY76" fmla="*/ 1951211 h 3201241"/>
              <a:gd name="connsiteX77" fmla="*/ 5534053 w 8429653"/>
              <a:gd name="connsiteY77" fmla="*/ 1855961 h 3201241"/>
              <a:gd name="connsiteX78" fmla="*/ 5476903 w 8429653"/>
              <a:gd name="connsiteY78" fmla="*/ 1817861 h 3201241"/>
              <a:gd name="connsiteX79" fmla="*/ 5343553 w 8429653"/>
              <a:gd name="connsiteY79" fmla="*/ 1779761 h 3201241"/>
              <a:gd name="connsiteX80" fmla="*/ 5248303 w 8429653"/>
              <a:gd name="connsiteY80" fmla="*/ 1684511 h 3201241"/>
              <a:gd name="connsiteX81" fmla="*/ 5191153 w 8429653"/>
              <a:gd name="connsiteY81" fmla="*/ 1646411 h 3201241"/>
              <a:gd name="connsiteX82" fmla="*/ 5038753 w 8429653"/>
              <a:gd name="connsiteY82" fmla="*/ 1570211 h 3201241"/>
              <a:gd name="connsiteX83" fmla="*/ 4981603 w 8429653"/>
              <a:gd name="connsiteY83" fmla="*/ 1513061 h 3201241"/>
              <a:gd name="connsiteX84" fmla="*/ 4905403 w 8429653"/>
              <a:gd name="connsiteY84" fmla="*/ 1474961 h 3201241"/>
              <a:gd name="connsiteX85" fmla="*/ 4848253 w 8429653"/>
              <a:gd name="connsiteY85" fmla="*/ 1436861 h 3201241"/>
              <a:gd name="connsiteX86" fmla="*/ 4810153 w 8429653"/>
              <a:gd name="connsiteY86" fmla="*/ 1379711 h 3201241"/>
              <a:gd name="connsiteX87" fmla="*/ 4600603 w 8429653"/>
              <a:gd name="connsiteY87" fmla="*/ 1265411 h 3201241"/>
              <a:gd name="connsiteX88" fmla="*/ 4486303 w 8429653"/>
              <a:gd name="connsiteY88" fmla="*/ 1227311 h 3201241"/>
              <a:gd name="connsiteX89" fmla="*/ 4410103 w 8429653"/>
              <a:gd name="connsiteY89" fmla="*/ 1189211 h 3201241"/>
              <a:gd name="connsiteX90" fmla="*/ 4276753 w 8429653"/>
              <a:gd name="connsiteY90" fmla="*/ 1151111 h 3201241"/>
              <a:gd name="connsiteX91" fmla="*/ 4219603 w 8429653"/>
              <a:gd name="connsiteY91" fmla="*/ 1113011 h 3201241"/>
              <a:gd name="connsiteX92" fmla="*/ 4162453 w 8429653"/>
              <a:gd name="connsiteY92" fmla="*/ 1055861 h 3201241"/>
              <a:gd name="connsiteX93" fmla="*/ 4067203 w 8429653"/>
              <a:gd name="connsiteY93" fmla="*/ 1036811 h 3201241"/>
              <a:gd name="connsiteX94" fmla="*/ 4010053 w 8429653"/>
              <a:gd name="connsiteY94" fmla="*/ 1017761 h 3201241"/>
              <a:gd name="connsiteX95" fmla="*/ 3895753 w 8429653"/>
              <a:gd name="connsiteY95" fmla="*/ 960611 h 3201241"/>
              <a:gd name="connsiteX96" fmla="*/ 3838603 w 8429653"/>
              <a:gd name="connsiteY96" fmla="*/ 903461 h 3201241"/>
              <a:gd name="connsiteX97" fmla="*/ 3724303 w 8429653"/>
              <a:gd name="connsiteY97" fmla="*/ 827261 h 3201241"/>
              <a:gd name="connsiteX98" fmla="*/ 3667153 w 8429653"/>
              <a:gd name="connsiteY98" fmla="*/ 789161 h 3201241"/>
              <a:gd name="connsiteX99" fmla="*/ 3610003 w 8429653"/>
              <a:gd name="connsiteY99" fmla="*/ 751061 h 3201241"/>
              <a:gd name="connsiteX100" fmla="*/ 3419503 w 8429653"/>
              <a:gd name="connsiteY100" fmla="*/ 712961 h 3201241"/>
              <a:gd name="connsiteX101" fmla="*/ 3362353 w 8429653"/>
              <a:gd name="connsiteY101" fmla="*/ 674861 h 3201241"/>
              <a:gd name="connsiteX102" fmla="*/ 3267103 w 8429653"/>
              <a:gd name="connsiteY102" fmla="*/ 579611 h 3201241"/>
              <a:gd name="connsiteX103" fmla="*/ 3233760 w 8429653"/>
              <a:gd name="connsiteY103" fmla="*/ 589133 h 3201241"/>
              <a:gd name="connsiteX104" fmla="*/ 3090884 w 8429653"/>
              <a:gd name="connsiteY104" fmla="*/ 517695 h 3201241"/>
              <a:gd name="connsiteX105" fmla="*/ 2948008 w 8429653"/>
              <a:gd name="connsiteY105" fmla="*/ 517695 h 3201241"/>
              <a:gd name="connsiteX106" fmla="*/ 2876570 w 8429653"/>
              <a:gd name="connsiteY106" fmla="*/ 446257 h 3201241"/>
              <a:gd name="connsiteX107" fmla="*/ 2805132 w 8429653"/>
              <a:gd name="connsiteY107" fmla="*/ 446257 h 3201241"/>
              <a:gd name="connsiteX108" fmla="*/ 2733694 w 8429653"/>
              <a:gd name="connsiteY108" fmla="*/ 446257 h 3201241"/>
              <a:gd name="connsiteX109" fmla="*/ 2519380 w 8429653"/>
              <a:gd name="connsiteY109" fmla="*/ 374819 h 3201241"/>
              <a:gd name="connsiteX110" fmla="*/ 2305066 w 8429653"/>
              <a:gd name="connsiteY110" fmla="*/ 303381 h 3201241"/>
              <a:gd name="connsiteX111" fmla="*/ 1019183 w 8429653"/>
              <a:gd name="connsiteY111" fmla="*/ 231944 h 3201241"/>
              <a:gd name="connsiteX112" fmla="*/ 19051 w 8429653"/>
              <a:gd name="connsiteY112" fmla="*/ 160506 h 3201241"/>
              <a:gd name="connsiteX113" fmla="*/ 90489 w 8429653"/>
              <a:gd name="connsiteY113" fmla="*/ 231944 h 3201241"/>
              <a:gd name="connsiteX114" fmla="*/ 19050 w 8429653"/>
              <a:gd name="connsiteY114" fmla="*/ 160506 h 3201241"/>
              <a:gd name="connsiteX115" fmla="*/ 90488 w 8429653"/>
              <a:gd name="connsiteY115" fmla="*/ 89068 h 3201241"/>
              <a:gd name="connsiteX0" fmla="*/ 90488 w 8429653"/>
              <a:gd name="connsiteY0" fmla="*/ 89068 h 3201241"/>
              <a:gd name="connsiteX1" fmla="*/ 876306 w 8429653"/>
              <a:gd name="connsiteY1" fmla="*/ 17629 h 3201241"/>
              <a:gd name="connsiteX2" fmla="*/ 1376372 w 8429653"/>
              <a:gd name="connsiteY2" fmla="*/ 17629 h 3201241"/>
              <a:gd name="connsiteX3" fmla="*/ 2019314 w 8429653"/>
              <a:gd name="connsiteY3" fmla="*/ 17630 h 3201241"/>
              <a:gd name="connsiteX4" fmla="*/ 2662256 w 8429653"/>
              <a:gd name="connsiteY4" fmla="*/ 160506 h 3201241"/>
              <a:gd name="connsiteX5" fmla="*/ 2948008 w 8429653"/>
              <a:gd name="connsiteY5" fmla="*/ 231944 h 3201241"/>
              <a:gd name="connsiteX6" fmla="*/ 3038503 w 8429653"/>
              <a:gd name="connsiteY6" fmla="*/ 198611 h 3201241"/>
              <a:gd name="connsiteX7" fmla="*/ 3095653 w 8429653"/>
              <a:gd name="connsiteY7" fmla="*/ 236711 h 3201241"/>
              <a:gd name="connsiteX8" fmla="*/ 3114703 w 8429653"/>
              <a:gd name="connsiteY8" fmla="*/ 293861 h 3201241"/>
              <a:gd name="connsiteX9" fmla="*/ 3343303 w 8429653"/>
              <a:gd name="connsiteY9" fmla="*/ 389111 h 3201241"/>
              <a:gd name="connsiteX10" fmla="*/ 3495703 w 8429653"/>
              <a:gd name="connsiteY10" fmla="*/ 408161 h 3201241"/>
              <a:gd name="connsiteX11" fmla="*/ 3686203 w 8429653"/>
              <a:gd name="connsiteY11" fmla="*/ 522461 h 3201241"/>
              <a:gd name="connsiteX12" fmla="*/ 3743353 w 8429653"/>
              <a:gd name="connsiteY12" fmla="*/ 560561 h 3201241"/>
              <a:gd name="connsiteX13" fmla="*/ 3800503 w 8429653"/>
              <a:gd name="connsiteY13" fmla="*/ 598661 h 3201241"/>
              <a:gd name="connsiteX14" fmla="*/ 3971953 w 8429653"/>
              <a:gd name="connsiteY14" fmla="*/ 636761 h 3201241"/>
              <a:gd name="connsiteX15" fmla="*/ 4086253 w 8429653"/>
              <a:gd name="connsiteY15" fmla="*/ 712961 h 3201241"/>
              <a:gd name="connsiteX16" fmla="*/ 4143403 w 8429653"/>
              <a:gd name="connsiteY16" fmla="*/ 770111 h 3201241"/>
              <a:gd name="connsiteX17" fmla="*/ 4200553 w 8429653"/>
              <a:gd name="connsiteY17" fmla="*/ 789161 h 3201241"/>
              <a:gd name="connsiteX18" fmla="*/ 4314853 w 8429653"/>
              <a:gd name="connsiteY18" fmla="*/ 865361 h 3201241"/>
              <a:gd name="connsiteX19" fmla="*/ 4505353 w 8429653"/>
              <a:gd name="connsiteY19" fmla="*/ 922511 h 3201241"/>
              <a:gd name="connsiteX20" fmla="*/ 4562503 w 8429653"/>
              <a:gd name="connsiteY20" fmla="*/ 960611 h 3201241"/>
              <a:gd name="connsiteX21" fmla="*/ 4638703 w 8429653"/>
              <a:gd name="connsiteY21" fmla="*/ 979661 h 3201241"/>
              <a:gd name="connsiteX22" fmla="*/ 4867303 w 8429653"/>
              <a:gd name="connsiteY22" fmla="*/ 1017761 h 3201241"/>
              <a:gd name="connsiteX23" fmla="*/ 4924453 w 8429653"/>
              <a:gd name="connsiteY23" fmla="*/ 1055861 h 3201241"/>
              <a:gd name="connsiteX24" fmla="*/ 4981603 w 8429653"/>
              <a:gd name="connsiteY24" fmla="*/ 1074911 h 3201241"/>
              <a:gd name="connsiteX25" fmla="*/ 5000653 w 8429653"/>
              <a:gd name="connsiteY25" fmla="*/ 1170161 h 3201241"/>
              <a:gd name="connsiteX26" fmla="*/ 5076853 w 8429653"/>
              <a:gd name="connsiteY26" fmla="*/ 1265411 h 3201241"/>
              <a:gd name="connsiteX27" fmla="*/ 5362603 w 8429653"/>
              <a:gd name="connsiteY27" fmla="*/ 1284461 h 3201241"/>
              <a:gd name="connsiteX28" fmla="*/ 5553103 w 8429653"/>
              <a:gd name="connsiteY28" fmla="*/ 1303511 h 3201241"/>
              <a:gd name="connsiteX29" fmla="*/ 5667403 w 8429653"/>
              <a:gd name="connsiteY29" fmla="*/ 1341611 h 3201241"/>
              <a:gd name="connsiteX30" fmla="*/ 5800753 w 8429653"/>
              <a:gd name="connsiteY30" fmla="*/ 1398761 h 3201241"/>
              <a:gd name="connsiteX31" fmla="*/ 5838853 w 8429653"/>
              <a:gd name="connsiteY31" fmla="*/ 1455911 h 3201241"/>
              <a:gd name="connsiteX32" fmla="*/ 6048403 w 8429653"/>
              <a:gd name="connsiteY32" fmla="*/ 1551161 h 3201241"/>
              <a:gd name="connsiteX33" fmla="*/ 6105553 w 8429653"/>
              <a:gd name="connsiteY33" fmla="*/ 1570211 h 3201241"/>
              <a:gd name="connsiteX34" fmla="*/ 6429403 w 8429653"/>
              <a:gd name="connsiteY34" fmla="*/ 1627361 h 3201241"/>
              <a:gd name="connsiteX35" fmla="*/ 6486553 w 8429653"/>
              <a:gd name="connsiteY35" fmla="*/ 1646411 h 3201241"/>
              <a:gd name="connsiteX36" fmla="*/ 6543703 w 8429653"/>
              <a:gd name="connsiteY36" fmla="*/ 1684511 h 3201241"/>
              <a:gd name="connsiteX37" fmla="*/ 6677053 w 8429653"/>
              <a:gd name="connsiteY37" fmla="*/ 1703561 h 3201241"/>
              <a:gd name="connsiteX38" fmla="*/ 6734203 w 8429653"/>
              <a:gd name="connsiteY38" fmla="*/ 1722611 h 3201241"/>
              <a:gd name="connsiteX39" fmla="*/ 6791353 w 8429653"/>
              <a:gd name="connsiteY39" fmla="*/ 1760711 h 3201241"/>
              <a:gd name="connsiteX40" fmla="*/ 7305703 w 8429653"/>
              <a:gd name="connsiteY40" fmla="*/ 1779761 h 3201241"/>
              <a:gd name="connsiteX41" fmla="*/ 7496203 w 8429653"/>
              <a:gd name="connsiteY41" fmla="*/ 1817861 h 3201241"/>
              <a:gd name="connsiteX42" fmla="*/ 7553353 w 8429653"/>
              <a:gd name="connsiteY42" fmla="*/ 1836911 h 3201241"/>
              <a:gd name="connsiteX43" fmla="*/ 7915303 w 8429653"/>
              <a:gd name="connsiteY43" fmla="*/ 1875011 h 3201241"/>
              <a:gd name="connsiteX44" fmla="*/ 8258203 w 8429653"/>
              <a:gd name="connsiteY44" fmla="*/ 1913111 h 3201241"/>
              <a:gd name="connsiteX45" fmla="*/ 8315353 w 8429653"/>
              <a:gd name="connsiteY45" fmla="*/ 1932161 h 3201241"/>
              <a:gd name="connsiteX46" fmla="*/ 8334403 w 8429653"/>
              <a:gd name="connsiteY46" fmla="*/ 1989311 h 3201241"/>
              <a:gd name="connsiteX47" fmla="*/ 8353453 w 8429653"/>
              <a:gd name="connsiteY47" fmla="*/ 2294111 h 3201241"/>
              <a:gd name="connsiteX48" fmla="*/ 8410603 w 8429653"/>
              <a:gd name="connsiteY48" fmla="*/ 2408411 h 3201241"/>
              <a:gd name="connsiteX49" fmla="*/ 8429653 w 8429653"/>
              <a:gd name="connsiteY49" fmla="*/ 2465561 h 3201241"/>
              <a:gd name="connsiteX50" fmla="*/ 8410603 w 8429653"/>
              <a:gd name="connsiteY50" fmla="*/ 3094211 h 3201241"/>
              <a:gd name="connsiteX51" fmla="*/ 8372503 w 8429653"/>
              <a:gd name="connsiteY51" fmla="*/ 3189461 h 3201241"/>
              <a:gd name="connsiteX52" fmla="*/ 8315353 w 8429653"/>
              <a:gd name="connsiteY52" fmla="*/ 3151361 h 3201241"/>
              <a:gd name="connsiteX53" fmla="*/ 8258203 w 8429653"/>
              <a:gd name="connsiteY53" fmla="*/ 3094211 h 3201241"/>
              <a:gd name="connsiteX54" fmla="*/ 8086753 w 8429653"/>
              <a:gd name="connsiteY54" fmla="*/ 2979911 h 3201241"/>
              <a:gd name="connsiteX55" fmla="*/ 8029603 w 8429653"/>
              <a:gd name="connsiteY55" fmla="*/ 2941811 h 3201241"/>
              <a:gd name="connsiteX56" fmla="*/ 7953403 w 8429653"/>
              <a:gd name="connsiteY56" fmla="*/ 2922761 h 3201241"/>
              <a:gd name="connsiteX57" fmla="*/ 7762903 w 8429653"/>
              <a:gd name="connsiteY57" fmla="*/ 2865611 h 3201241"/>
              <a:gd name="connsiteX58" fmla="*/ 7705753 w 8429653"/>
              <a:gd name="connsiteY58" fmla="*/ 2846561 h 3201241"/>
              <a:gd name="connsiteX59" fmla="*/ 7534303 w 8429653"/>
              <a:gd name="connsiteY59" fmla="*/ 2827511 h 3201241"/>
              <a:gd name="connsiteX60" fmla="*/ 7477153 w 8429653"/>
              <a:gd name="connsiteY60" fmla="*/ 2808461 h 3201241"/>
              <a:gd name="connsiteX61" fmla="*/ 7381903 w 8429653"/>
              <a:gd name="connsiteY61" fmla="*/ 2694161 h 3201241"/>
              <a:gd name="connsiteX62" fmla="*/ 7267603 w 8429653"/>
              <a:gd name="connsiteY62" fmla="*/ 2617961 h 3201241"/>
              <a:gd name="connsiteX63" fmla="*/ 7134253 w 8429653"/>
              <a:gd name="connsiteY63" fmla="*/ 2560811 h 3201241"/>
              <a:gd name="connsiteX64" fmla="*/ 7077103 w 8429653"/>
              <a:gd name="connsiteY64" fmla="*/ 2541761 h 3201241"/>
              <a:gd name="connsiteX65" fmla="*/ 6905653 w 8429653"/>
              <a:gd name="connsiteY65" fmla="*/ 2503661 h 3201241"/>
              <a:gd name="connsiteX66" fmla="*/ 6791353 w 8429653"/>
              <a:gd name="connsiteY66" fmla="*/ 2427461 h 3201241"/>
              <a:gd name="connsiteX67" fmla="*/ 6619903 w 8429653"/>
              <a:gd name="connsiteY67" fmla="*/ 2351261 h 3201241"/>
              <a:gd name="connsiteX68" fmla="*/ 6505603 w 8429653"/>
              <a:gd name="connsiteY68" fmla="*/ 2236961 h 3201241"/>
              <a:gd name="connsiteX69" fmla="*/ 6353203 w 8429653"/>
              <a:gd name="connsiteY69" fmla="*/ 2179811 h 3201241"/>
              <a:gd name="connsiteX70" fmla="*/ 6238903 w 8429653"/>
              <a:gd name="connsiteY70" fmla="*/ 2141711 h 3201241"/>
              <a:gd name="connsiteX71" fmla="*/ 6181753 w 8429653"/>
              <a:gd name="connsiteY71" fmla="*/ 2122661 h 3201241"/>
              <a:gd name="connsiteX72" fmla="*/ 6105553 w 8429653"/>
              <a:gd name="connsiteY72" fmla="*/ 2103611 h 3201241"/>
              <a:gd name="connsiteX73" fmla="*/ 6029353 w 8429653"/>
              <a:gd name="connsiteY73" fmla="*/ 2065511 h 3201241"/>
              <a:gd name="connsiteX74" fmla="*/ 5896003 w 8429653"/>
              <a:gd name="connsiteY74" fmla="*/ 2027411 h 3201241"/>
              <a:gd name="connsiteX75" fmla="*/ 5838853 w 8429653"/>
              <a:gd name="connsiteY75" fmla="*/ 1989311 h 3201241"/>
              <a:gd name="connsiteX76" fmla="*/ 5724553 w 8429653"/>
              <a:gd name="connsiteY76" fmla="*/ 1951211 h 3201241"/>
              <a:gd name="connsiteX77" fmla="*/ 5534053 w 8429653"/>
              <a:gd name="connsiteY77" fmla="*/ 1855961 h 3201241"/>
              <a:gd name="connsiteX78" fmla="*/ 5476903 w 8429653"/>
              <a:gd name="connsiteY78" fmla="*/ 1817861 h 3201241"/>
              <a:gd name="connsiteX79" fmla="*/ 5343553 w 8429653"/>
              <a:gd name="connsiteY79" fmla="*/ 1779761 h 3201241"/>
              <a:gd name="connsiteX80" fmla="*/ 5248303 w 8429653"/>
              <a:gd name="connsiteY80" fmla="*/ 1684511 h 3201241"/>
              <a:gd name="connsiteX81" fmla="*/ 5191153 w 8429653"/>
              <a:gd name="connsiteY81" fmla="*/ 1646411 h 3201241"/>
              <a:gd name="connsiteX82" fmla="*/ 5038753 w 8429653"/>
              <a:gd name="connsiteY82" fmla="*/ 1570211 h 3201241"/>
              <a:gd name="connsiteX83" fmla="*/ 4981603 w 8429653"/>
              <a:gd name="connsiteY83" fmla="*/ 1513061 h 3201241"/>
              <a:gd name="connsiteX84" fmla="*/ 4905403 w 8429653"/>
              <a:gd name="connsiteY84" fmla="*/ 1474961 h 3201241"/>
              <a:gd name="connsiteX85" fmla="*/ 4848253 w 8429653"/>
              <a:gd name="connsiteY85" fmla="*/ 1436861 h 3201241"/>
              <a:gd name="connsiteX86" fmla="*/ 4810153 w 8429653"/>
              <a:gd name="connsiteY86" fmla="*/ 1379711 h 3201241"/>
              <a:gd name="connsiteX87" fmla="*/ 4600603 w 8429653"/>
              <a:gd name="connsiteY87" fmla="*/ 1265411 h 3201241"/>
              <a:gd name="connsiteX88" fmla="*/ 4486303 w 8429653"/>
              <a:gd name="connsiteY88" fmla="*/ 1227311 h 3201241"/>
              <a:gd name="connsiteX89" fmla="*/ 4410103 w 8429653"/>
              <a:gd name="connsiteY89" fmla="*/ 1189211 h 3201241"/>
              <a:gd name="connsiteX90" fmla="*/ 4276753 w 8429653"/>
              <a:gd name="connsiteY90" fmla="*/ 1151111 h 3201241"/>
              <a:gd name="connsiteX91" fmla="*/ 4219603 w 8429653"/>
              <a:gd name="connsiteY91" fmla="*/ 1113011 h 3201241"/>
              <a:gd name="connsiteX92" fmla="*/ 4162453 w 8429653"/>
              <a:gd name="connsiteY92" fmla="*/ 1055861 h 3201241"/>
              <a:gd name="connsiteX93" fmla="*/ 4067203 w 8429653"/>
              <a:gd name="connsiteY93" fmla="*/ 1036811 h 3201241"/>
              <a:gd name="connsiteX94" fmla="*/ 4010053 w 8429653"/>
              <a:gd name="connsiteY94" fmla="*/ 1017761 h 3201241"/>
              <a:gd name="connsiteX95" fmla="*/ 3895753 w 8429653"/>
              <a:gd name="connsiteY95" fmla="*/ 960611 h 3201241"/>
              <a:gd name="connsiteX96" fmla="*/ 3838603 w 8429653"/>
              <a:gd name="connsiteY96" fmla="*/ 903461 h 3201241"/>
              <a:gd name="connsiteX97" fmla="*/ 3724303 w 8429653"/>
              <a:gd name="connsiteY97" fmla="*/ 827261 h 3201241"/>
              <a:gd name="connsiteX98" fmla="*/ 3667153 w 8429653"/>
              <a:gd name="connsiteY98" fmla="*/ 789161 h 3201241"/>
              <a:gd name="connsiteX99" fmla="*/ 3610003 w 8429653"/>
              <a:gd name="connsiteY99" fmla="*/ 751061 h 3201241"/>
              <a:gd name="connsiteX100" fmla="*/ 3419503 w 8429653"/>
              <a:gd name="connsiteY100" fmla="*/ 712961 h 3201241"/>
              <a:gd name="connsiteX101" fmla="*/ 3362353 w 8429653"/>
              <a:gd name="connsiteY101" fmla="*/ 674861 h 3201241"/>
              <a:gd name="connsiteX102" fmla="*/ 3267103 w 8429653"/>
              <a:gd name="connsiteY102" fmla="*/ 579611 h 3201241"/>
              <a:gd name="connsiteX103" fmla="*/ 3233760 w 8429653"/>
              <a:gd name="connsiteY103" fmla="*/ 589133 h 3201241"/>
              <a:gd name="connsiteX104" fmla="*/ 3090884 w 8429653"/>
              <a:gd name="connsiteY104" fmla="*/ 517695 h 3201241"/>
              <a:gd name="connsiteX105" fmla="*/ 2948008 w 8429653"/>
              <a:gd name="connsiteY105" fmla="*/ 517695 h 3201241"/>
              <a:gd name="connsiteX106" fmla="*/ 2876570 w 8429653"/>
              <a:gd name="connsiteY106" fmla="*/ 446257 h 3201241"/>
              <a:gd name="connsiteX107" fmla="*/ 2805132 w 8429653"/>
              <a:gd name="connsiteY107" fmla="*/ 446257 h 3201241"/>
              <a:gd name="connsiteX108" fmla="*/ 2733694 w 8429653"/>
              <a:gd name="connsiteY108" fmla="*/ 446257 h 3201241"/>
              <a:gd name="connsiteX109" fmla="*/ 2519380 w 8429653"/>
              <a:gd name="connsiteY109" fmla="*/ 374819 h 3201241"/>
              <a:gd name="connsiteX110" fmla="*/ 2305066 w 8429653"/>
              <a:gd name="connsiteY110" fmla="*/ 303381 h 3201241"/>
              <a:gd name="connsiteX111" fmla="*/ 1019183 w 8429653"/>
              <a:gd name="connsiteY111" fmla="*/ 231944 h 3201241"/>
              <a:gd name="connsiteX112" fmla="*/ 19051 w 8429653"/>
              <a:gd name="connsiteY112" fmla="*/ 160506 h 3201241"/>
              <a:gd name="connsiteX113" fmla="*/ 90489 w 8429653"/>
              <a:gd name="connsiteY113" fmla="*/ 231944 h 3201241"/>
              <a:gd name="connsiteX114" fmla="*/ 19050 w 8429653"/>
              <a:gd name="connsiteY114" fmla="*/ 160506 h 3201241"/>
              <a:gd name="connsiteX115" fmla="*/ 90488 w 8429653"/>
              <a:gd name="connsiteY115" fmla="*/ 89068 h 3201241"/>
              <a:gd name="connsiteX0" fmla="*/ 90488 w 8429653"/>
              <a:gd name="connsiteY0" fmla="*/ 89068 h 3201241"/>
              <a:gd name="connsiteX1" fmla="*/ 876306 w 8429653"/>
              <a:gd name="connsiteY1" fmla="*/ 17629 h 3201241"/>
              <a:gd name="connsiteX2" fmla="*/ 1376372 w 8429653"/>
              <a:gd name="connsiteY2" fmla="*/ 17629 h 3201241"/>
              <a:gd name="connsiteX3" fmla="*/ 2019314 w 8429653"/>
              <a:gd name="connsiteY3" fmla="*/ 17630 h 3201241"/>
              <a:gd name="connsiteX4" fmla="*/ 2662256 w 8429653"/>
              <a:gd name="connsiteY4" fmla="*/ 160506 h 3201241"/>
              <a:gd name="connsiteX5" fmla="*/ 2948008 w 8429653"/>
              <a:gd name="connsiteY5" fmla="*/ 231944 h 3201241"/>
              <a:gd name="connsiteX6" fmla="*/ 3038503 w 8429653"/>
              <a:gd name="connsiteY6" fmla="*/ 198611 h 3201241"/>
              <a:gd name="connsiteX7" fmla="*/ 3095653 w 8429653"/>
              <a:gd name="connsiteY7" fmla="*/ 236711 h 3201241"/>
              <a:gd name="connsiteX8" fmla="*/ 3114703 w 8429653"/>
              <a:gd name="connsiteY8" fmla="*/ 293861 h 3201241"/>
              <a:gd name="connsiteX9" fmla="*/ 3343303 w 8429653"/>
              <a:gd name="connsiteY9" fmla="*/ 389111 h 3201241"/>
              <a:gd name="connsiteX10" fmla="*/ 3495703 w 8429653"/>
              <a:gd name="connsiteY10" fmla="*/ 408161 h 3201241"/>
              <a:gd name="connsiteX11" fmla="*/ 3686203 w 8429653"/>
              <a:gd name="connsiteY11" fmla="*/ 522461 h 3201241"/>
              <a:gd name="connsiteX12" fmla="*/ 3743353 w 8429653"/>
              <a:gd name="connsiteY12" fmla="*/ 560561 h 3201241"/>
              <a:gd name="connsiteX13" fmla="*/ 3800503 w 8429653"/>
              <a:gd name="connsiteY13" fmla="*/ 598661 h 3201241"/>
              <a:gd name="connsiteX14" fmla="*/ 3971953 w 8429653"/>
              <a:gd name="connsiteY14" fmla="*/ 636761 h 3201241"/>
              <a:gd name="connsiteX15" fmla="*/ 4086253 w 8429653"/>
              <a:gd name="connsiteY15" fmla="*/ 712961 h 3201241"/>
              <a:gd name="connsiteX16" fmla="*/ 4143403 w 8429653"/>
              <a:gd name="connsiteY16" fmla="*/ 770111 h 3201241"/>
              <a:gd name="connsiteX17" fmla="*/ 4200553 w 8429653"/>
              <a:gd name="connsiteY17" fmla="*/ 789161 h 3201241"/>
              <a:gd name="connsiteX18" fmla="*/ 4314853 w 8429653"/>
              <a:gd name="connsiteY18" fmla="*/ 865361 h 3201241"/>
              <a:gd name="connsiteX19" fmla="*/ 4505353 w 8429653"/>
              <a:gd name="connsiteY19" fmla="*/ 922511 h 3201241"/>
              <a:gd name="connsiteX20" fmla="*/ 4562503 w 8429653"/>
              <a:gd name="connsiteY20" fmla="*/ 960611 h 3201241"/>
              <a:gd name="connsiteX21" fmla="*/ 4638703 w 8429653"/>
              <a:gd name="connsiteY21" fmla="*/ 979661 h 3201241"/>
              <a:gd name="connsiteX22" fmla="*/ 4867303 w 8429653"/>
              <a:gd name="connsiteY22" fmla="*/ 1017761 h 3201241"/>
              <a:gd name="connsiteX23" fmla="*/ 4924453 w 8429653"/>
              <a:gd name="connsiteY23" fmla="*/ 1055861 h 3201241"/>
              <a:gd name="connsiteX24" fmla="*/ 4981603 w 8429653"/>
              <a:gd name="connsiteY24" fmla="*/ 1074911 h 3201241"/>
              <a:gd name="connsiteX25" fmla="*/ 5000653 w 8429653"/>
              <a:gd name="connsiteY25" fmla="*/ 1170161 h 3201241"/>
              <a:gd name="connsiteX26" fmla="*/ 5076853 w 8429653"/>
              <a:gd name="connsiteY26" fmla="*/ 1265411 h 3201241"/>
              <a:gd name="connsiteX27" fmla="*/ 5362603 w 8429653"/>
              <a:gd name="connsiteY27" fmla="*/ 1284461 h 3201241"/>
              <a:gd name="connsiteX28" fmla="*/ 5553103 w 8429653"/>
              <a:gd name="connsiteY28" fmla="*/ 1303511 h 3201241"/>
              <a:gd name="connsiteX29" fmla="*/ 5667403 w 8429653"/>
              <a:gd name="connsiteY29" fmla="*/ 1341611 h 3201241"/>
              <a:gd name="connsiteX30" fmla="*/ 5800753 w 8429653"/>
              <a:gd name="connsiteY30" fmla="*/ 1398761 h 3201241"/>
              <a:gd name="connsiteX31" fmla="*/ 5838853 w 8429653"/>
              <a:gd name="connsiteY31" fmla="*/ 1455911 h 3201241"/>
              <a:gd name="connsiteX32" fmla="*/ 6048403 w 8429653"/>
              <a:gd name="connsiteY32" fmla="*/ 1551161 h 3201241"/>
              <a:gd name="connsiteX33" fmla="*/ 6105553 w 8429653"/>
              <a:gd name="connsiteY33" fmla="*/ 1570211 h 3201241"/>
              <a:gd name="connsiteX34" fmla="*/ 6429403 w 8429653"/>
              <a:gd name="connsiteY34" fmla="*/ 1627361 h 3201241"/>
              <a:gd name="connsiteX35" fmla="*/ 6486553 w 8429653"/>
              <a:gd name="connsiteY35" fmla="*/ 1646411 h 3201241"/>
              <a:gd name="connsiteX36" fmla="*/ 6543703 w 8429653"/>
              <a:gd name="connsiteY36" fmla="*/ 1684511 h 3201241"/>
              <a:gd name="connsiteX37" fmla="*/ 6677053 w 8429653"/>
              <a:gd name="connsiteY37" fmla="*/ 1703561 h 3201241"/>
              <a:gd name="connsiteX38" fmla="*/ 6734203 w 8429653"/>
              <a:gd name="connsiteY38" fmla="*/ 1722611 h 3201241"/>
              <a:gd name="connsiteX39" fmla="*/ 6791353 w 8429653"/>
              <a:gd name="connsiteY39" fmla="*/ 1760711 h 3201241"/>
              <a:gd name="connsiteX40" fmla="*/ 7305703 w 8429653"/>
              <a:gd name="connsiteY40" fmla="*/ 1779761 h 3201241"/>
              <a:gd name="connsiteX41" fmla="*/ 7496203 w 8429653"/>
              <a:gd name="connsiteY41" fmla="*/ 1817861 h 3201241"/>
              <a:gd name="connsiteX42" fmla="*/ 7553353 w 8429653"/>
              <a:gd name="connsiteY42" fmla="*/ 1836911 h 3201241"/>
              <a:gd name="connsiteX43" fmla="*/ 7915303 w 8429653"/>
              <a:gd name="connsiteY43" fmla="*/ 1875011 h 3201241"/>
              <a:gd name="connsiteX44" fmla="*/ 8258203 w 8429653"/>
              <a:gd name="connsiteY44" fmla="*/ 1913111 h 3201241"/>
              <a:gd name="connsiteX45" fmla="*/ 8315353 w 8429653"/>
              <a:gd name="connsiteY45" fmla="*/ 1932161 h 3201241"/>
              <a:gd name="connsiteX46" fmla="*/ 8334403 w 8429653"/>
              <a:gd name="connsiteY46" fmla="*/ 1989311 h 3201241"/>
              <a:gd name="connsiteX47" fmla="*/ 8353453 w 8429653"/>
              <a:gd name="connsiteY47" fmla="*/ 2294111 h 3201241"/>
              <a:gd name="connsiteX48" fmla="*/ 8410603 w 8429653"/>
              <a:gd name="connsiteY48" fmla="*/ 2408411 h 3201241"/>
              <a:gd name="connsiteX49" fmla="*/ 8429653 w 8429653"/>
              <a:gd name="connsiteY49" fmla="*/ 2465561 h 3201241"/>
              <a:gd name="connsiteX50" fmla="*/ 8410603 w 8429653"/>
              <a:gd name="connsiteY50" fmla="*/ 3094211 h 3201241"/>
              <a:gd name="connsiteX51" fmla="*/ 8372503 w 8429653"/>
              <a:gd name="connsiteY51" fmla="*/ 3189461 h 3201241"/>
              <a:gd name="connsiteX52" fmla="*/ 8315353 w 8429653"/>
              <a:gd name="connsiteY52" fmla="*/ 3151361 h 3201241"/>
              <a:gd name="connsiteX53" fmla="*/ 8258203 w 8429653"/>
              <a:gd name="connsiteY53" fmla="*/ 3094211 h 3201241"/>
              <a:gd name="connsiteX54" fmla="*/ 8086753 w 8429653"/>
              <a:gd name="connsiteY54" fmla="*/ 2979911 h 3201241"/>
              <a:gd name="connsiteX55" fmla="*/ 8029603 w 8429653"/>
              <a:gd name="connsiteY55" fmla="*/ 2941811 h 3201241"/>
              <a:gd name="connsiteX56" fmla="*/ 7953403 w 8429653"/>
              <a:gd name="connsiteY56" fmla="*/ 2922761 h 3201241"/>
              <a:gd name="connsiteX57" fmla="*/ 7762903 w 8429653"/>
              <a:gd name="connsiteY57" fmla="*/ 2865611 h 3201241"/>
              <a:gd name="connsiteX58" fmla="*/ 7705753 w 8429653"/>
              <a:gd name="connsiteY58" fmla="*/ 2846561 h 3201241"/>
              <a:gd name="connsiteX59" fmla="*/ 7534303 w 8429653"/>
              <a:gd name="connsiteY59" fmla="*/ 2827511 h 3201241"/>
              <a:gd name="connsiteX60" fmla="*/ 7477153 w 8429653"/>
              <a:gd name="connsiteY60" fmla="*/ 2808461 h 3201241"/>
              <a:gd name="connsiteX61" fmla="*/ 7381903 w 8429653"/>
              <a:gd name="connsiteY61" fmla="*/ 2694161 h 3201241"/>
              <a:gd name="connsiteX62" fmla="*/ 7267603 w 8429653"/>
              <a:gd name="connsiteY62" fmla="*/ 2617961 h 3201241"/>
              <a:gd name="connsiteX63" fmla="*/ 7134253 w 8429653"/>
              <a:gd name="connsiteY63" fmla="*/ 2560811 h 3201241"/>
              <a:gd name="connsiteX64" fmla="*/ 7077103 w 8429653"/>
              <a:gd name="connsiteY64" fmla="*/ 2541761 h 3201241"/>
              <a:gd name="connsiteX65" fmla="*/ 6905653 w 8429653"/>
              <a:gd name="connsiteY65" fmla="*/ 2503661 h 3201241"/>
              <a:gd name="connsiteX66" fmla="*/ 6791353 w 8429653"/>
              <a:gd name="connsiteY66" fmla="*/ 2427461 h 3201241"/>
              <a:gd name="connsiteX67" fmla="*/ 6619903 w 8429653"/>
              <a:gd name="connsiteY67" fmla="*/ 2351261 h 3201241"/>
              <a:gd name="connsiteX68" fmla="*/ 6505603 w 8429653"/>
              <a:gd name="connsiteY68" fmla="*/ 2236961 h 3201241"/>
              <a:gd name="connsiteX69" fmla="*/ 6353203 w 8429653"/>
              <a:gd name="connsiteY69" fmla="*/ 2179811 h 3201241"/>
              <a:gd name="connsiteX70" fmla="*/ 6238903 w 8429653"/>
              <a:gd name="connsiteY70" fmla="*/ 2141711 h 3201241"/>
              <a:gd name="connsiteX71" fmla="*/ 6181753 w 8429653"/>
              <a:gd name="connsiteY71" fmla="*/ 2122661 h 3201241"/>
              <a:gd name="connsiteX72" fmla="*/ 6105553 w 8429653"/>
              <a:gd name="connsiteY72" fmla="*/ 2103611 h 3201241"/>
              <a:gd name="connsiteX73" fmla="*/ 6029353 w 8429653"/>
              <a:gd name="connsiteY73" fmla="*/ 2065511 h 3201241"/>
              <a:gd name="connsiteX74" fmla="*/ 5896003 w 8429653"/>
              <a:gd name="connsiteY74" fmla="*/ 2027411 h 3201241"/>
              <a:gd name="connsiteX75" fmla="*/ 5838853 w 8429653"/>
              <a:gd name="connsiteY75" fmla="*/ 1989311 h 3201241"/>
              <a:gd name="connsiteX76" fmla="*/ 5724553 w 8429653"/>
              <a:gd name="connsiteY76" fmla="*/ 1951211 h 3201241"/>
              <a:gd name="connsiteX77" fmla="*/ 5534053 w 8429653"/>
              <a:gd name="connsiteY77" fmla="*/ 1855961 h 3201241"/>
              <a:gd name="connsiteX78" fmla="*/ 5476903 w 8429653"/>
              <a:gd name="connsiteY78" fmla="*/ 1817861 h 3201241"/>
              <a:gd name="connsiteX79" fmla="*/ 5343553 w 8429653"/>
              <a:gd name="connsiteY79" fmla="*/ 1779761 h 3201241"/>
              <a:gd name="connsiteX80" fmla="*/ 5248303 w 8429653"/>
              <a:gd name="connsiteY80" fmla="*/ 1684511 h 3201241"/>
              <a:gd name="connsiteX81" fmla="*/ 5191153 w 8429653"/>
              <a:gd name="connsiteY81" fmla="*/ 1646411 h 3201241"/>
              <a:gd name="connsiteX82" fmla="*/ 5038753 w 8429653"/>
              <a:gd name="connsiteY82" fmla="*/ 1570211 h 3201241"/>
              <a:gd name="connsiteX83" fmla="*/ 4981603 w 8429653"/>
              <a:gd name="connsiteY83" fmla="*/ 1513061 h 3201241"/>
              <a:gd name="connsiteX84" fmla="*/ 4905403 w 8429653"/>
              <a:gd name="connsiteY84" fmla="*/ 1474961 h 3201241"/>
              <a:gd name="connsiteX85" fmla="*/ 4848253 w 8429653"/>
              <a:gd name="connsiteY85" fmla="*/ 1436861 h 3201241"/>
              <a:gd name="connsiteX86" fmla="*/ 4810153 w 8429653"/>
              <a:gd name="connsiteY86" fmla="*/ 1379711 h 3201241"/>
              <a:gd name="connsiteX87" fmla="*/ 4600603 w 8429653"/>
              <a:gd name="connsiteY87" fmla="*/ 1265411 h 3201241"/>
              <a:gd name="connsiteX88" fmla="*/ 4486303 w 8429653"/>
              <a:gd name="connsiteY88" fmla="*/ 1227311 h 3201241"/>
              <a:gd name="connsiteX89" fmla="*/ 4410103 w 8429653"/>
              <a:gd name="connsiteY89" fmla="*/ 1189211 h 3201241"/>
              <a:gd name="connsiteX90" fmla="*/ 4276753 w 8429653"/>
              <a:gd name="connsiteY90" fmla="*/ 1151111 h 3201241"/>
              <a:gd name="connsiteX91" fmla="*/ 4219603 w 8429653"/>
              <a:gd name="connsiteY91" fmla="*/ 1113011 h 3201241"/>
              <a:gd name="connsiteX92" fmla="*/ 4162453 w 8429653"/>
              <a:gd name="connsiteY92" fmla="*/ 1055861 h 3201241"/>
              <a:gd name="connsiteX93" fmla="*/ 4067203 w 8429653"/>
              <a:gd name="connsiteY93" fmla="*/ 1036811 h 3201241"/>
              <a:gd name="connsiteX94" fmla="*/ 4010053 w 8429653"/>
              <a:gd name="connsiteY94" fmla="*/ 1017761 h 3201241"/>
              <a:gd name="connsiteX95" fmla="*/ 3895753 w 8429653"/>
              <a:gd name="connsiteY95" fmla="*/ 960611 h 3201241"/>
              <a:gd name="connsiteX96" fmla="*/ 3838603 w 8429653"/>
              <a:gd name="connsiteY96" fmla="*/ 903461 h 3201241"/>
              <a:gd name="connsiteX97" fmla="*/ 3724303 w 8429653"/>
              <a:gd name="connsiteY97" fmla="*/ 827261 h 3201241"/>
              <a:gd name="connsiteX98" fmla="*/ 3667153 w 8429653"/>
              <a:gd name="connsiteY98" fmla="*/ 789161 h 3201241"/>
              <a:gd name="connsiteX99" fmla="*/ 3610003 w 8429653"/>
              <a:gd name="connsiteY99" fmla="*/ 751061 h 3201241"/>
              <a:gd name="connsiteX100" fmla="*/ 3419503 w 8429653"/>
              <a:gd name="connsiteY100" fmla="*/ 712961 h 3201241"/>
              <a:gd name="connsiteX101" fmla="*/ 3362353 w 8429653"/>
              <a:gd name="connsiteY101" fmla="*/ 674861 h 3201241"/>
              <a:gd name="connsiteX102" fmla="*/ 3267103 w 8429653"/>
              <a:gd name="connsiteY102" fmla="*/ 579611 h 3201241"/>
              <a:gd name="connsiteX103" fmla="*/ 3233760 w 8429653"/>
              <a:gd name="connsiteY103" fmla="*/ 589133 h 3201241"/>
              <a:gd name="connsiteX104" fmla="*/ 3090884 w 8429653"/>
              <a:gd name="connsiteY104" fmla="*/ 517695 h 3201241"/>
              <a:gd name="connsiteX105" fmla="*/ 2948008 w 8429653"/>
              <a:gd name="connsiteY105" fmla="*/ 517695 h 3201241"/>
              <a:gd name="connsiteX106" fmla="*/ 2876570 w 8429653"/>
              <a:gd name="connsiteY106" fmla="*/ 446257 h 3201241"/>
              <a:gd name="connsiteX107" fmla="*/ 2805132 w 8429653"/>
              <a:gd name="connsiteY107" fmla="*/ 446257 h 3201241"/>
              <a:gd name="connsiteX108" fmla="*/ 2733694 w 8429653"/>
              <a:gd name="connsiteY108" fmla="*/ 446257 h 3201241"/>
              <a:gd name="connsiteX109" fmla="*/ 2519380 w 8429653"/>
              <a:gd name="connsiteY109" fmla="*/ 374819 h 3201241"/>
              <a:gd name="connsiteX110" fmla="*/ 1876439 w 8429653"/>
              <a:gd name="connsiteY110" fmla="*/ 231944 h 3201241"/>
              <a:gd name="connsiteX111" fmla="*/ 1019183 w 8429653"/>
              <a:gd name="connsiteY111" fmla="*/ 231944 h 3201241"/>
              <a:gd name="connsiteX112" fmla="*/ 19051 w 8429653"/>
              <a:gd name="connsiteY112" fmla="*/ 160506 h 3201241"/>
              <a:gd name="connsiteX113" fmla="*/ 90489 w 8429653"/>
              <a:gd name="connsiteY113" fmla="*/ 231944 h 3201241"/>
              <a:gd name="connsiteX114" fmla="*/ 19050 w 8429653"/>
              <a:gd name="connsiteY114" fmla="*/ 160506 h 3201241"/>
              <a:gd name="connsiteX115" fmla="*/ 90488 w 8429653"/>
              <a:gd name="connsiteY115" fmla="*/ 89068 h 3201241"/>
              <a:gd name="connsiteX0" fmla="*/ 90488 w 8429653"/>
              <a:gd name="connsiteY0" fmla="*/ 89068 h 3201241"/>
              <a:gd name="connsiteX1" fmla="*/ 876306 w 8429653"/>
              <a:gd name="connsiteY1" fmla="*/ 17629 h 3201241"/>
              <a:gd name="connsiteX2" fmla="*/ 1376372 w 8429653"/>
              <a:gd name="connsiteY2" fmla="*/ 17629 h 3201241"/>
              <a:gd name="connsiteX3" fmla="*/ 2019315 w 8429653"/>
              <a:gd name="connsiteY3" fmla="*/ 89068 h 3201241"/>
              <a:gd name="connsiteX4" fmla="*/ 2662256 w 8429653"/>
              <a:gd name="connsiteY4" fmla="*/ 160506 h 3201241"/>
              <a:gd name="connsiteX5" fmla="*/ 2948008 w 8429653"/>
              <a:gd name="connsiteY5" fmla="*/ 231944 h 3201241"/>
              <a:gd name="connsiteX6" fmla="*/ 3038503 w 8429653"/>
              <a:gd name="connsiteY6" fmla="*/ 198611 h 3201241"/>
              <a:gd name="connsiteX7" fmla="*/ 3095653 w 8429653"/>
              <a:gd name="connsiteY7" fmla="*/ 236711 h 3201241"/>
              <a:gd name="connsiteX8" fmla="*/ 3114703 w 8429653"/>
              <a:gd name="connsiteY8" fmla="*/ 293861 h 3201241"/>
              <a:gd name="connsiteX9" fmla="*/ 3343303 w 8429653"/>
              <a:gd name="connsiteY9" fmla="*/ 389111 h 3201241"/>
              <a:gd name="connsiteX10" fmla="*/ 3495703 w 8429653"/>
              <a:gd name="connsiteY10" fmla="*/ 408161 h 3201241"/>
              <a:gd name="connsiteX11" fmla="*/ 3686203 w 8429653"/>
              <a:gd name="connsiteY11" fmla="*/ 522461 h 3201241"/>
              <a:gd name="connsiteX12" fmla="*/ 3743353 w 8429653"/>
              <a:gd name="connsiteY12" fmla="*/ 560561 h 3201241"/>
              <a:gd name="connsiteX13" fmla="*/ 3800503 w 8429653"/>
              <a:gd name="connsiteY13" fmla="*/ 598661 h 3201241"/>
              <a:gd name="connsiteX14" fmla="*/ 3971953 w 8429653"/>
              <a:gd name="connsiteY14" fmla="*/ 636761 h 3201241"/>
              <a:gd name="connsiteX15" fmla="*/ 4086253 w 8429653"/>
              <a:gd name="connsiteY15" fmla="*/ 712961 h 3201241"/>
              <a:gd name="connsiteX16" fmla="*/ 4143403 w 8429653"/>
              <a:gd name="connsiteY16" fmla="*/ 770111 h 3201241"/>
              <a:gd name="connsiteX17" fmla="*/ 4200553 w 8429653"/>
              <a:gd name="connsiteY17" fmla="*/ 789161 h 3201241"/>
              <a:gd name="connsiteX18" fmla="*/ 4314853 w 8429653"/>
              <a:gd name="connsiteY18" fmla="*/ 865361 h 3201241"/>
              <a:gd name="connsiteX19" fmla="*/ 4505353 w 8429653"/>
              <a:gd name="connsiteY19" fmla="*/ 922511 h 3201241"/>
              <a:gd name="connsiteX20" fmla="*/ 4562503 w 8429653"/>
              <a:gd name="connsiteY20" fmla="*/ 960611 h 3201241"/>
              <a:gd name="connsiteX21" fmla="*/ 4638703 w 8429653"/>
              <a:gd name="connsiteY21" fmla="*/ 979661 h 3201241"/>
              <a:gd name="connsiteX22" fmla="*/ 4867303 w 8429653"/>
              <a:gd name="connsiteY22" fmla="*/ 1017761 h 3201241"/>
              <a:gd name="connsiteX23" fmla="*/ 4924453 w 8429653"/>
              <a:gd name="connsiteY23" fmla="*/ 1055861 h 3201241"/>
              <a:gd name="connsiteX24" fmla="*/ 4981603 w 8429653"/>
              <a:gd name="connsiteY24" fmla="*/ 1074911 h 3201241"/>
              <a:gd name="connsiteX25" fmla="*/ 5000653 w 8429653"/>
              <a:gd name="connsiteY25" fmla="*/ 1170161 h 3201241"/>
              <a:gd name="connsiteX26" fmla="*/ 5076853 w 8429653"/>
              <a:gd name="connsiteY26" fmla="*/ 1265411 h 3201241"/>
              <a:gd name="connsiteX27" fmla="*/ 5362603 w 8429653"/>
              <a:gd name="connsiteY27" fmla="*/ 1284461 h 3201241"/>
              <a:gd name="connsiteX28" fmla="*/ 5553103 w 8429653"/>
              <a:gd name="connsiteY28" fmla="*/ 1303511 h 3201241"/>
              <a:gd name="connsiteX29" fmla="*/ 5667403 w 8429653"/>
              <a:gd name="connsiteY29" fmla="*/ 1341611 h 3201241"/>
              <a:gd name="connsiteX30" fmla="*/ 5800753 w 8429653"/>
              <a:gd name="connsiteY30" fmla="*/ 1398761 h 3201241"/>
              <a:gd name="connsiteX31" fmla="*/ 5838853 w 8429653"/>
              <a:gd name="connsiteY31" fmla="*/ 1455911 h 3201241"/>
              <a:gd name="connsiteX32" fmla="*/ 6048403 w 8429653"/>
              <a:gd name="connsiteY32" fmla="*/ 1551161 h 3201241"/>
              <a:gd name="connsiteX33" fmla="*/ 6105553 w 8429653"/>
              <a:gd name="connsiteY33" fmla="*/ 1570211 h 3201241"/>
              <a:gd name="connsiteX34" fmla="*/ 6429403 w 8429653"/>
              <a:gd name="connsiteY34" fmla="*/ 1627361 h 3201241"/>
              <a:gd name="connsiteX35" fmla="*/ 6486553 w 8429653"/>
              <a:gd name="connsiteY35" fmla="*/ 1646411 h 3201241"/>
              <a:gd name="connsiteX36" fmla="*/ 6543703 w 8429653"/>
              <a:gd name="connsiteY36" fmla="*/ 1684511 h 3201241"/>
              <a:gd name="connsiteX37" fmla="*/ 6677053 w 8429653"/>
              <a:gd name="connsiteY37" fmla="*/ 1703561 h 3201241"/>
              <a:gd name="connsiteX38" fmla="*/ 6734203 w 8429653"/>
              <a:gd name="connsiteY38" fmla="*/ 1722611 h 3201241"/>
              <a:gd name="connsiteX39" fmla="*/ 6791353 w 8429653"/>
              <a:gd name="connsiteY39" fmla="*/ 1760711 h 3201241"/>
              <a:gd name="connsiteX40" fmla="*/ 7305703 w 8429653"/>
              <a:gd name="connsiteY40" fmla="*/ 1779761 h 3201241"/>
              <a:gd name="connsiteX41" fmla="*/ 7496203 w 8429653"/>
              <a:gd name="connsiteY41" fmla="*/ 1817861 h 3201241"/>
              <a:gd name="connsiteX42" fmla="*/ 7553353 w 8429653"/>
              <a:gd name="connsiteY42" fmla="*/ 1836911 h 3201241"/>
              <a:gd name="connsiteX43" fmla="*/ 7915303 w 8429653"/>
              <a:gd name="connsiteY43" fmla="*/ 1875011 h 3201241"/>
              <a:gd name="connsiteX44" fmla="*/ 8258203 w 8429653"/>
              <a:gd name="connsiteY44" fmla="*/ 1913111 h 3201241"/>
              <a:gd name="connsiteX45" fmla="*/ 8315353 w 8429653"/>
              <a:gd name="connsiteY45" fmla="*/ 1932161 h 3201241"/>
              <a:gd name="connsiteX46" fmla="*/ 8334403 w 8429653"/>
              <a:gd name="connsiteY46" fmla="*/ 1989311 h 3201241"/>
              <a:gd name="connsiteX47" fmla="*/ 8353453 w 8429653"/>
              <a:gd name="connsiteY47" fmla="*/ 2294111 h 3201241"/>
              <a:gd name="connsiteX48" fmla="*/ 8410603 w 8429653"/>
              <a:gd name="connsiteY48" fmla="*/ 2408411 h 3201241"/>
              <a:gd name="connsiteX49" fmla="*/ 8429653 w 8429653"/>
              <a:gd name="connsiteY49" fmla="*/ 2465561 h 3201241"/>
              <a:gd name="connsiteX50" fmla="*/ 8410603 w 8429653"/>
              <a:gd name="connsiteY50" fmla="*/ 3094211 h 3201241"/>
              <a:gd name="connsiteX51" fmla="*/ 8372503 w 8429653"/>
              <a:gd name="connsiteY51" fmla="*/ 3189461 h 3201241"/>
              <a:gd name="connsiteX52" fmla="*/ 8315353 w 8429653"/>
              <a:gd name="connsiteY52" fmla="*/ 3151361 h 3201241"/>
              <a:gd name="connsiteX53" fmla="*/ 8258203 w 8429653"/>
              <a:gd name="connsiteY53" fmla="*/ 3094211 h 3201241"/>
              <a:gd name="connsiteX54" fmla="*/ 8086753 w 8429653"/>
              <a:gd name="connsiteY54" fmla="*/ 2979911 h 3201241"/>
              <a:gd name="connsiteX55" fmla="*/ 8029603 w 8429653"/>
              <a:gd name="connsiteY55" fmla="*/ 2941811 h 3201241"/>
              <a:gd name="connsiteX56" fmla="*/ 7953403 w 8429653"/>
              <a:gd name="connsiteY56" fmla="*/ 2922761 h 3201241"/>
              <a:gd name="connsiteX57" fmla="*/ 7762903 w 8429653"/>
              <a:gd name="connsiteY57" fmla="*/ 2865611 h 3201241"/>
              <a:gd name="connsiteX58" fmla="*/ 7705753 w 8429653"/>
              <a:gd name="connsiteY58" fmla="*/ 2846561 h 3201241"/>
              <a:gd name="connsiteX59" fmla="*/ 7534303 w 8429653"/>
              <a:gd name="connsiteY59" fmla="*/ 2827511 h 3201241"/>
              <a:gd name="connsiteX60" fmla="*/ 7477153 w 8429653"/>
              <a:gd name="connsiteY60" fmla="*/ 2808461 h 3201241"/>
              <a:gd name="connsiteX61" fmla="*/ 7381903 w 8429653"/>
              <a:gd name="connsiteY61" fmla="*/ 2694161 h 3201241"/>
              <a:gd name="connsiteX62" fmla="*/ 7267603 w 8429653"/>
              <a:gd name="connsiteY62" fmla="*/ 2617961 h 3201241"/>
              <a:gd name="connsiteX63" fmla="*/ 7134253 w 8429653"/>
              <a:gd name="connsiteY63" fmla="*/ 2560811 h 3201241"/>
              <a:gd name="connsiteX64" fmla="*/ 7077103 w 8429653"/>
              <a:gd name="connsiteY64" fmla="*/ 2541761 h 3201241"/>
              <a:gd name="connsiteX65" fmla="*/ 6905653 w 8429653"/>
              <a:gd name="connsiteY65" fmla="*/ 2503661 h 3201241"/>
              <a:gd name="connsiteX66" fmla="*/ 6791353 w 8429653"/>
              <a:gd name="connsiteY66" fmla="*/ 2427461 h 3201241"/>
              <a:gd name="connsiteX67" fmla="*/ 6619903 w 8429653"/>
              <a:gd name="connsiteY67" fmla="*/ 2351261 h 3201241"/>
              <a:gd name="connsiteX68" fmla="*/ 6505603 w 8429653"/>
              <a:gd name="connsiteY68" fmla="*/ 2236961 h 3201241"/>
              <a:gd name="connsiteX69" fmla="*/ 6353203 w 8429653"/>
              <a:gd name="connsiteY69" fmla="*/ 2179811 h 3201241"/>
              <a:gd name="connsiteX70" fmla="*/ 6238903 w 8429653"/>
              <a:gd name="connsiteY70" fmla="*/ 2141711 h 3201241"/>
              <a:gd name="connsiteX71" fmla="*/ 6181753 w 8429653"/>
              <a:gd name="connsiteY71" fmla="*/ 2122661 h 3201241"/>
              <a:gd name="connsiteX72" fmla="*/ 6105553 w 8429653"/>
              <a:gd name="connsiteY72" fmla="*/ 2103611 h 3201241"/>
              <a:gd name="connsiteX73" fmla="*/ 6029353 w 8429653"/>
              <a:gd name="connsiteY73" fmla="*/ 2065511 h 3201241"/>
              <a:gd name="connsiteX74" fmla="*/ 5896003 w 8429653"/>
              <a:gd name="connsiteY74" fmla="*/ 2027411 h 3201241"/>
              <a:gd name="connsiteX75" fmla="*/ 5838853 w 8429653"/>
              <a:gd name="connsiteY75" fmla="*/ 1989311 h 3201241"/>
              <a:gd name="connsiteX76" fmla="*/ 5724553 w 8429653"/>
              <a:gd name="connsiteY76" fmla="*/ 1951211 h 3201241"/>
              <a:gd name="connsiteX77" fmla="*/ 5534053 w 8429653"/>
              <a:gd name="connsiteY77" fmla="*/ 1855961 h 3201241"/>
              <a:gd name="connsiteX78" fmla="*/ 5476903 w 8429653"/>
              <a:gd name="connsiteY78" fmla="*/ 1817861 h 3201241"/>
              <a:gd name="connsiteX79" fmla="*/ 5343553 w 8429653"/>
              <a:gd name="connsiteY79" fmla="*/ 1779761 h 3201241"/>
              <a:gd name="connsiteX80" fmla="*/ 5248303 w 8429653"/>
              <a:gd name="connsiteY80" fmla="*/ 1684511 h 3201241"/>
              <a:gd name="connsiteX81" fmla="*/ 5191153 w 8429653"/>
              <a:gd name="connsiteY81" fmla="*/ 1646411 h 3201241"/>
              <a:gd name="connsiteX82" fmla="*/ 5038753 w 8429653"/>
              <a:gd name="connsiteY82" fmla="*/ 1570211 h 3201241"/>
              <a:gd name="connsiteX83" fmla="*/ 4981603 w 8429653"/>
              <a:gd name="connsiteY83" fmla="*/ 1513061 h 3201241"/>
              <a:gd name="connsiteX84" fmla="*/ 4905403 w 8429653"/>
              <a:gd name="connsiteY84" fmla="*/ 1474961 h 3201241"/>
              <a:gd name="connsiteX85" fmla="*/ 4848253 w 8429653"/>
              <a:gd name="connsiteY85" fmla="*/ 1436861 h 3201241"/>
              <a:gd name="connsiteX86" fmla="*/ 4810153 w 8429653"/>
              <a:gd name="connsiteY86" fmla="*/ 1379711 h 3201241"/>
              <a:gd name="connsiteX87" fmla="*/ 4600603 w 8429653"/>
              <a:gd name="connsiteY87" fmla="*/ 1265411 h 3201241"/>
              <a:gd name="connsiteX88" fmla="*/ 4486303 w 8429653"/>
              <a:gd name="connsiteY88" fmla="*/ 1227311 h 3201241"/>
              <a:gd name="connsiteX89" fmla="*/ 4410103 w 8429653"/>
              <a:gd name="connsiteY89" fmla="*/ 1189211 h 3201241"/>
              <a:gd name="connsiteX90" fmla="*/ 4276753 w 8429653"/>
              <a:gd name="connsiteY90" fmla="*/ 1151111 h 3201241"/>
              <a:gd name="connsiteX91" fmla="*/ 4219603 w 8429653"/>
              <a:gd name="connsiteY91" fmla="*/ 1113011 h 3201241"/>
              <a:gd name="connsiteX92" fmla="*/ 4162453 w 8429653"/>
              <a:gd name="connsiteY92" fmla="*/ 1055861 h 3201241"/>
              <a:gd name="connsiteX93" fmla="*/ 4067203 w 8429653"/>
              <a:gd name="connsiteY93" fmla="*/ 1036811 h 3201241"/>
              <a:gd name="connsiteX94" fmla="*/ 4010053 w 8429653"/>
              <a:gd name="connsiteY94" fmla="*/ 1017761 h 3201241"/>
              <a:gd name="connsiteX95" fmla="*/ 3895753 w 8429653"/>
              <a:gd name="connsiteY95" fmla="*/ 960611 h 3201241"/>
              <a:gd name="connsiteX96" fmla="*/ 3838603 w 8429653"/>
              <a:gd name="connsiteY96" fmla="*/ 903461 h 3201241"/>
              <a:gd name="connsiteX97" fmla="*/ 3724303 w 8429653"/>
              <a:gd name="connsiteY97" fmla="*/ 827261 h 3201241"/>
              <a:gd name="connsiteX98" fmla="*/ 3667153 w 8429653"/>
              <a:gd name="connsiteY98" fmla="*/ 789161 h 3201241"/>
              <a:gd name="connsiteX99" fmla="*/ 3610003 w 8429653"/>
              <a:gd name="connsiteY99" fmla="*/ 751061 h 3201241"/>
              <a:gd name="connsiteX100" fmla="*/ 3419503 w 8429653"/>
              <a:gd name="connsiteY100" fmla="*/ 712961 h 3201241"/>
              <a:gd name="connsiteX101" fmla="*/ 3362353 w 8429653"/>
              <a:gd name="connsiteY101" fmla="*/ 674861 h 3201241"/>
              <a:gd name="connsiteX102" fmla="*/ 3267103 w 8429653"/>
              <a:gd name="connsiteY102" fmla="*/ 579611 h 3201241"/>
              <a:gd name="connsiteX103" fmla="*/ 3233760 w 8429653"/>
              <a:gd name="connsiteY103" fmla="*/ 589133 h 3201241"/>
              <a:gd name="connsiteX104" fmla="*/ 3090884 w 8429653"/>
              <a:gd name="connsiteY104" fmla="*/ 517695 h 3201241"/>
              <a:gd name="connsiteX105" fmla="*/ 2948008 w 8429653"/>
              <a:gd name="connsiteY105" fmla="*/ 517695 h 3201241"/>
              <a:gd name="connsiteX106" fmla="*/ 2876570 w 8429653"/>
              <a:gd name="connsiteY106" fmla="*/ 446257 h 3201241"/>
              <a:gd name="connsiteX107" fmla="*/ 2805132 w 8429653"/>
              <a:gd name="connsiteY107" fmla="*/ 446257 h 3201241"/>
              <a:gd name="connsiteX108" fmla="*/ 2733694 w 8429653"/>
              <a:gd name="connsiteY108" fmla="*/ 446257 h 3201241"/>
              <a:gd name="connsiteX109" fmla="*/ 2519380 w 8429653"/>
              <a:gd name="connsiteY109" fmla="*/ 374819 h 3201241"/>
              <a:gd name="connsiteX110" fmla="*/ 1876439 w 8429653"/>
              <a:gd name="connsiteY110" fmla="*/ 231944 h 3201241"/>
              <a:gd name="connsiteX111" fmla="*/ 1019183 w 8429653"/>
              <a:gd name="connsiteY111" fmla="*/ 231944 h 3201241"/>
              <a:gd name="connsiteX112" fmla="*/ 19051 w 8429653"/>
              <a:gd name="connsiteY112" fmla="*/ 160506 h 3201241"/>
              <a:gd name="connsiteX113" fmla="*/ 90489 w 8429653"/>
              <a:gd name="connsiteY113" fmla="*/ 231944 h 3201241"/>
              <a:gd name="connsiteX114" fmla="*/ 19050 w 8429653"/>
              <a:gd name="connsiteY114" fmla="*/ 160506 h 3201241"/>
              <a:gd name="connsiteX115" fmla="*/ 90488 w 8429653"/>
              <a:gd name="connsiteY115" fmla="*/ 89068 h 32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8429653" h="3201241">
                <a:moveTo>
                  <a:pt x="90488" y="89068"/>
                </a:moveTo>
                <a:lnTo>
                  <a:pt x="876306" y="17629"/>
                </a:lnTo>
                <a:cubicBezTo>
                  <a:pt x="902695" y="49296"/>
                  <a:pt x="1336706" y="0"/>
                  <a:pt x="1376372" y="17629"/>
                </a:cubicBezTo>
                <a:lnTo>
                  <a:pt x="2019315" y="89068"/>
                </a:lnTo>
                <a:cubicBezTo>
                  <a:pt x="2038365" y="95418"/>
                  <a:pt x="2645548" y="149367"/>
                  <a:pt x="2662256" y="160506"/>
                </a:cubicBezTo>
                <a:lnTo>
                  <a:pt x="2948008" y="231944"/>
                </a:lnTo>
                <a:cubicBezTo>
                  <a:pt x="2978173" y="220833"/>
                  <a:pt x="3013896" y="197817"/>
                  <a:pt x="3038503" y="198611"/>
                </a:cubicBezTo>
                <a:cubicBezTo>
                  <a:pt x="3063110" y="199405"/>
                  <a:pt x="3076603" y="224011"/>
                  <a:pt x="3095653" y="236711"/>
                </a:cubicBezTo>
                <a:cubicBezTo>
                  <a:pt x="3102003" y="255761"/>
                  <a:pt x="3100504" y="279662"/>
                  <a:pt x="3114703" y="293861"/>
                </a:cubicBezTo>
                <a:cubicBezTo>
                  <a:pt x="3198942" y="378100"/>
                  <a:pt x="3236303" y="373825"/>
                  <a:pt x="3343303" y="389111"/>
                </a:cubicBezTo>
                <a:cubicBezTo>
                  <a:pt x="3393984" y="396351"/>
                  <a:pt x="3444903" y="401811"/>
                  <a:pt x="3495703" y="408161"/>
                </a:cubicBezTo>
                <a:cubicBezTo>
                  <a:pt x="3612859" y="466739"/>
                  <a:pt x="3548274" y="430509"/>
                  <a:pt x="3686203" y="522461"/>
                </a:cubicBezTo>
                <a:lnTo>
                  <a:pt x="3743353" y="560561"/>
                </a:lnTo>
                <a:cubicBezTo>
                  <a:pt x="3762403" y="573261"/>
                  <a:pt x="3778291" y="593108"/>
                  <a:pt x="3800503" y="598661"/>
                </a:cubicBezTo>
                <a:cubicBezTo>
                  <a:pt x="3908115" y="625564"/>
                  <a:pt x="3851030" y="612576"/>
                  <a:pt x="3971953" y="636761"/>
                </a:cubicBezTo>
                <a:cubicBezTo>
                  <a:pt x="4010053" y="662161"/>
                  <a:pt x="4053874" y="680582"/>
                  <a:pt x="4086253" y="712961"/>
                </a:cubicBezTo>
                <a:cubicBezTo>
                  <a:pt x="4105303" y="732011"/>
                  <a:pt x="4120987" y="755167"/>
                  <a:pt x="4143403" y="770111"/>
                </a:cubicBezTo>
                <a:cubicBezTo>
                  <a:pt x="4160111" y="781250"/>
                  <a:pt x="4183000" y="779409"/>
                  <a:pt x="4200553" y="789161"/>
                </a:cubicBezTo>
                <a:cubicBezTo>
                  <a:pt x="4240581" y="811399"/>
                  <a:pt x="4271412" y="850881"/>
                  <a:pt x="4314853" y="865361"/>
                </a:cubicBezTo>
                <a:cubicBezTo>
                  <a:pt x="4453991" y="911740"/>
                  <a:pt x="4390191" y="893721"/>
                  <a:pt x="4505353" y="922511"/>
                </a:cubicBezTo>
                <a:cubicBezTo>
                  <a:pt x="4524403" y="935211"/>
                  <a:pt x="4541459" y="951592"/>
                  <a:pt x="4562503" y="960611"/>
                </a:cubicBezTo>
                <a:cubicBezTo>
                  <a:pt x="4586568" y="970924"/>
                  <a:pt x="4613145" y="973981"/>
                  <a:pt x="4638703" y="979661"/>
                </a:cubicBezTo>
                <a:cubicBezTo>
                  <a:pt x="4738984" y="1001946"/>
                  <a:pt x="4755980" y="1001858"/>
                  <a:pt x="4867303" y="1017761"/>
                </a:cubicBezTo>
                <a:cubicBezTo>
                  <a:pt x="4886353" y="1030461"/>
                  <a:pt x="4903975" y="1045622"/>
                  <a:pt x="4924453" y="1055861"/>
                </a:cubicBezTo>
                <a:cubicBezTo>
                  <a:pt x="4942414" y="1064841"/>
                  <a:pt x="4970464" y="1058203"/>
                  <a:pt x="4981603" y="1074911"/>
                </a:cubicBezTo>
                <a:cubicBezTo>
                  <a:pt x="4999564" y="1101852"/>
                  <a:pt x="4992800" y="1138749"/>
                  <a:pt x="5000653" y="1170161"/>
                </a:cubicBezTo>
                <a:cubicBezTo>
                  <a:pt x="5011636" y="1214091"/>
                  <a:pt x="5020448" y="1256010"/>
                  <a:pt x="5076853" y="1265411"/>
                </a:cubicBezTo>
                <a:cubicBezTo>
                  <a:pt x="5171016" y="1281105"/>
                  <a:pt x="5267446" y="1276848"/>
                  <a:pt x="5362603" y="1284461"/>
                </a:cubicBezTo>
                <a:cubicBezTo>
                  <a:pt x="5426216" y="1289550"/>
                  <a:pt x="5489603" y="1297161"/>
                  <a:pt x="5553103" y="1303511"/>
                </a:cubicBezTo>
                <a:cubicBezTo>
                  <a:pt x="5591203" y="1316211"/>
                  <a:pt x="5633987" y="1319334"/>
                  <a:pt x="5667403" y="1341611"/>
                </a:cubicBezTo>
                <a:cubicBezTo>
                  <a:pt x="5746338" y="1394234"/>
                  <a:pt x="5702341" y="1374158"/>
                  <a:pt x="5800753" y="1398761"/>
                </a:cubicBezTo>
                <a:cubicBezTo>
                  <a:pt x="5813453" y="1417811"/>
                  <a:pt x="5821623" y="1440834"/>
                  <a:pt x="5838853" y="1455911"/>
                </a:cubicBezTo>
                <a:cubicBezTo>
                  <a:pt x="5948870" y="1552176"/>
                  <a:pt x="5930330" y="1521643"/>
                  <a:pt x="6048403" y="1551161"/>
                </a:cubicBezTo>
                <a:cubicBezTo>
                  <a:pt x="6067884" y="1556031"/>
                  <a:pt x="6085862" y="1566273"/>
                  <a:pt x="6105553" y="1570211"/>
                </a:cubicBezTo>
                <a:cubicBezTo>
                  <a:pt x="6131800" y="1575460"/>
                  <a:pt x="6356602" y="1609161"/>
                  <a:pt x="6429403" y="1627361"/>
                </a:cubicBezTo>
                <a:cubicBezTo>
                  <a:pt x="6448884" y="1632231"/>
                  <a:pt x="6468592" y="1637431"/>
                  <a:pt x="6486553" y="1646411"/>
                </a:cubicBezTo>
                <a:cubicBezTo>
                  <a:pt x="6507031" y="1656650"/>
                  <a:pt x="6521773" y="1677932"/>
                  <a:pt x="6543703" y="1684511"/>
                </a:cubicBezTo>
                <a:cubicBezTo>
                  <a:pt x="6586711" y="1697413"/>
                  <a:pt x="6632603" y="1697211"/>
                  <a:pt x="6677053" y="1703561"/>
                </a:cubicBezTo>
                <a:cubicBezTo>
                  <a:pt x="6696103" y="1709911"/>
                  <a:pt x="6716242" y="1713631"/>
                  <a:pt x="6734203" y="1722611"/>
                </a:cubicBezTo>
                <a:cubicBezTo>
                  <a:pt x="6754681" y="1732850"/>
                  <a:pt x="6768571" y="1758433"/>
                  <a:pt x="6791353" y="1760711"/>
                </a:cubicBezTo>
                <a:cubicBezTo>
                  <a:pt x="6962069" y="1777783"/>
                  <a:pt x="7134253" y="1773411"/>
                  <a:pt x="7305703" y="1779761"/>
                </a:cubicBezTo>
                <a:cubicBezTo>
                  <a:pt x="7434818" y="1822799"/>
                  <a:pt x="7277305" y="1774081"/>
                  <a:pt x="7496203" y="1817861"/>
                </a:cubicBezTo>
                <a:cubicBezTo>
                  <a:pt x="7515894" y="1821799"/>
                  <a:pt x="7533457" y="1834198"/>
                  <a:pt x="7553353" y="1836911"/>
                </a:cubicBezTo>
                <a:cubicBezTo>
                  <a:pt x="7673557" y="1853302"/>
                  <a:pt x="7795206" y="1857854"/>
                  <a:pt x="7915303" y="1875011"/>
                </a:cubicBezTo>
                <a:cubicBezTo>
                  <a:pt x="8118086" y="1903980"/>
                  <a:pt x="8003936" y="1889996"/>
                  <a:pt x="8258203" y="1913111"/>
                </a:cubicBezTo>
                <a:cubicBezTo>
                  <a:pt x="8277253" y="1919461"/>
                  <a:pt x="8301154" y="1917962"/>
                  <a:pt x="8315353" y="1932161"/>
                </a:cubicBezTo>
                <a:cubicBezTo>
                  <a:pt x="8329552" y="1946360"/>
                  <a:pt x="8332301" y="1969341"/>
                  <a:pt x="8334403" y="1989311"/>
                </a:cubicBezTo>
                <a:cubicBezTo>
                  <a:pt x="8345060" y="2090550"/>
                  <a:pt x="8342796" y="2192872"/>
                  <a:pt x="8353453" y="2294111"/>
                </a:cubicBezTo>
                <a:cubicBezTo>
                  <a:pt x="8359837" y="2354762"/>
                  <a:pt x="8384060" y="2355326"/>
                  <a:pt x="8410603" y="2408411"/>
                </a:cubicBezTo>
                <a:cubicBezTo>
                  <a:pt x="8419583" y="2426372"/>
                  <a:pt x="8423303" y="2446511"/>
                  <a:pt x="8429653" y="2465561"/>
                </a:cubicBezTo>
                <a:cubicBezTo>
                  <a:pt x="8423303" y="2675111"/>
                  <a:pt x="8427103" y="2885215"/>
                  <a:pt x="8410603" y="3094211"/>
                </a:cubicBezTo>
                <a:cubicBezTo>
                  <a:pt x="8407912" y="3128301"/>
                  <a:pt x="8401826" y="3171867"/>
                  <a:pt x="8372503" y="3189461"/>
                </a:cubicBezTo>
                <a:cubicBezTo>
                  <a:pt x="8352870" y="3201241"/>
                  <a:pt x="8332942" y="3166018"/>
                  <a:pt x="8315353" y="3151361"/>
                </a:cubicBezTo>
                <a:cubicBezTo>
                  <a:pt x="8294657" y="3134114"/>
                  <a:pt x="8279469" y="3110751"/>
                  <a:pt x="8258203" y="3094211"/>
                </a:cubicBezTo>
                <a:lnTo>
                  <a:pt x="8086753" y="2979911"/>
                </a:lnTo>
                <a:cubicBezTo>
                  <a:pt x="8067703" y="2967211"/>
                  <a:pt x="8051815" y="2947364"/>
                  <a:pt x="8029603" y="2941811"/>
                </a:cubicBezTo>
                <a:lnTo>
                  <a:pt x="7953403" y="2922761"/>
                </a:lnTo>
                <a:cubicBezTo>
                  <a:pt x="7849152" y="2853260"/>
                  <a:pt x="7938022" y="2900635"/>
                  <a:pt x="7762903" y="2865611"/>
                </a:cubicBezTo>
                <a:cubicBezTo>
                  <a:pt x="7743212" y="2861673"/>
                  <a:pt x="7725560" y="2849862"/>
                  <a:pt x="7705753" y="2846561"/>
                </a:cubicBezTo>
                <a:cubicBezTo>
                  <a:pt x="7649034" y="2837108"/>
                  <a:pt x="7591453" y="2833861"/>
                  <a:pt x="7534303" y="2827511"/>
                </a:cubicBezTo>
                <a:cubicBezTo>
                  <a:pt x="7515253" y="2821161"/>
                  <a:pt x="7493861" y="2819600"/>
                  <a:pt x="7477153" y="2808461"/>
                </a:cubicBezTo>
                <a:cubicBezTo>
                  <a:pt x="7333906" y="2712963"/>
                  <a:pt x="7494357" y="2792558"/>
                  <a:pt x="7381903" y="2694161"/>
                </a:cubicBezTo>
                <a:cubicBezTo>
                  <a:pt x="7347442" y="2664008"/>
                  <a:pt x="7311044" y="2632441"/>
                  <a:pt x="7267603" y="2617961"/>
                </a:cubicBezTo>
                <a:cubicBezTo>
                  <a:pt x="7133576" y="2573285"/>
                  <a:pt x="7299034" y="2631431"/>
                  <a:pt x="7134253" y="2560811"/>
                </a:cubicBezTo>
                <a:cubicBezTo>
                  <a:pt x="7115796" y="2552901"/>
                  <a:pt x="7096411" y="2547278"/>
                  <a:pt x="7077103" y="2541761"/>
                </a:cubicBezTo>
                <a:cubicBezTo>
                  <a:pt x="7014329" y="2523826"/>
                  <a:pt x="6971125" y="2516755"/>
                  <a:pt x="6905653" y="2503661"/>
                </a:cubicBezTo>
                <a:cubicBezTo>
                  <a:pt x="6867553" y="2478261"/>
                  <a:pt x="6834794" y="2441941"/>
                  <a:pt x="6791353" y="2427461"/>
                </a:cubicBezTo>
                <a:cubicBezTo>
                  <a:pt x="6718878" y="2403303"/>
                  <a:pt x="6674243" y="2399563"/>
                  <a:pt x="6619903" y="2351261"/>
                </a:cubicBezTo>
                <a:cubicBezTo>
                  <a:pt x="6579631" y="2315464"/>
                  <a:pt x="6556720" y="2254000"/>
                  <a:pt x="6505603" y="2236961"/>
                </a:cubicBezTo>
                <a:cubicBezTo>
                  <a:pt x="6335755" y="2180345"/>
                  <a:pt x="6603770" y="2270926"/>
                  <a:pt x="6353203" y="2179811"/>
                </a:cubicBezTo>
                <a:cubicBezTo>
                  <a:pt x="6315460" y="2166086"/>
                  <a:pt x="6277003" y="2154411"/>
                  <a:pt x="6238903" y="2141711"/>
                </a:cubicBezTo>
                <a:cubicBezTo>
                  <a:pt x="6219853" y="2135361"/>
                  <a:pt x="6201234" y="2127531"/>
                  <a:pt x="6181753" y="2122661"/>
                </a:cubicBezTo>
                <a:cubicBezTo>
                  <a:pt x="6156353" y="2116311"/>
                  <a:pt x="6130068" y="2112804"/>
                  <a:pt x="6105553" y="2103611"/>
                </a:cubicBezTo>
                <a:cubicBezTo>
                  <a:pt x="6078963" y="2093640"/>
                  <a:pt x="6055943" y="2075482"/>
                  <a:pt x="6029353" y="2065511"/>
                </a:cubicBezTo>
                <a:cubicBezTo>
                  <a:pt x="5980524" y="2047200"/>
                  <a:pt x="5942058" y="2050438"/>
                  <a:pt x="5896003" y="2027411"/>
                </a:cubicBezTo>
                <a:cubicBezTo>
                  <a:pt x="5875525" y="2017172"/>
                  <a:pt x="5859775" y="1998610"/>
                  <a:pt x="5838853" y="1989311"/>
                </a:cubicBezTo>
                <a:cubicBezTo>
                  <a:pt x="5802153" y="1973000"/>
                  <a:pt x="5757969" y="1973488"/>
                  <a:pt x="5724553" y="1951211"/>
                </a:cubicBezTo>
                <a:cubicBezTo>
                  <a:pt x="5588468" y="1860488"/>
                  <a:pt x="5654676" y="1886117"/>
                  <a:pt x="5534053" y="1855961"/>
                </a:cubicBezTo>
                <a:cubicBezTo>
                  <a:pt x="5515003" y="1843261"/>
                  <a:pt x="5497381" y="1828100"/>
                  <a:pt x="5476903" y="1817861"/>
                </a:cubicBezTo>
                <a:cubicBezTo>
                  <a:pt x="5449574" y="1804196"/>
                  <a:pt x="5367968" y="1785865"/>
                  <a:pt x="5343553" y="1779761"/>
                </a:cubicBezTo>
                <a:cubicBezTo>
                  <a:pt x="5191153" y="1678161"/>
                  <a:pt x="5375303" y="1811511"/>
                  <a:pt x="5248303" y="1684511"/>
                </a:cubicBezTo>
                <a:cubicBezTo>
                  <a:pt x="5232114" y="1668322"/>
                  <a:pt x="5211253" y="1657374"/>
                  <a:pt x="5191153" y="1646411"/>
                </a:cubicBezTo>
                <a:cubicBezTo>
                  <a:pt x="5141292" y="1619214"/>
                  <a:pt x="5078914" y="1610372"/>
                  <a:pt x="5038753" y="1570211"/>
                </a:cubicBezTo>
                <a:cubicBezTo>
                  <a:pt x="5019703" y="1551161"/>
                  <a:pt x="5003526" y="1528720"/>
                  <a:pt x="4981603" y="1513061"/>
                </a:cubicBezTo>
                <a:cubicBezTo>
                  <a:pt x="4958495" y="1496555"/>
                  <a:pt x="4930059" y="1489050"/>
                  <a:pt x="4905403" y="1474961"/>
                </a:cubicBezTo>
                <a:cubicBezTo>
                  <a:pt x="4885524" y="1463602"/>
                  <a:pt x="4867303" y="1449561"/>
                  <a:pt x="4848253" y="1436861"/>
                </a:cubicBezTo>
                <a:cubicBezTo>
                  <a:pt x="4835553" y="1417811"/>
                  <a:pt x="4826342" y="1395900"/>
                  <a:pt x="4810153" y="1379711"/>
                </a:cubicBezTo>
                <a:cubicBezTo>
                  <a:pt x="4775372" y="1344930"/>
                  <a:pt x="4600760" y="1265463"/>
                  <a:pt x="4600603" y="1265411"/>
                </a:cubicBezTo>
                <a:cubicBezTo>
                  <a:pt x="4562503" y="1252711"/>
                  <a:pt x="4522224" y="1245272"/>
                  <a:pt x="4486303" y="1227311"/>
                </a:cubicBezTo>
                <a:cubicBezTo>
                  <a:pt x="4460903" y="1214611"/>
                  <a:pt x="4436693" y="1199182"/>
                  <a:pt x="4410103" y="1189211"/>
                </a:cubicBezTo>
                <a:cubicBezTo>
                  <a:pt x="4361274" y="1170900"/>
                  <a:pt x="4322808" y="1174138"/>
                  <a:pt x="4276753" y="1151111"/>
                </a:cubicBezTo>
                <a:cubicBezTo>
                  <a:pt x="4256275" y="1140872"/>
                  <a:pt x="4237192" y="1127668"/>
                  <a:pt x="4219603" y="1113011"/>
                </a:cubicBezTo>
                <a:cubicBezTo>
                  <a:pt x="4198907" y="1095764"/>
                  <a:pt x="4186550" y="1067909"/>
                  <a:pt x="4162453" y="1055861"/>
                </a:cubicBezTo>
                <a:cubicBezTo>
                  <a:pt x="4133493" y="1041381"/>
                  <a:pt x="4098615" y="1044664"/>
                  <a:pt x="4067203" y="1036811"/>
                </a:cubicBezTo>
                <a:cubicBezTo>
                  <a:pt x="4047722" y="1031941"/>
                  <a:pt x="4028014" y="1026741"/>
                  <a:pt x="4010053" y="1017761"/>
                </a:cubicBezTo>
                <a:cubicBezTo>
                  <a:pt x="3862337" y="943903"/>
                  <a:pt x="4039401" y="1008494"/>
                  <a:pt x="3895753" y="960611"/>
                </a:cubicBezTo>
                <a:cubicBezTo>
                  <a:pt x="3876703" y="941561"/>
                  <a:pt x="3859869" y="920001"/>
                  <a:pt x="3838603" y="903461"/>
                </a:cubicBezTo>
                <a:cubicBezTo>
                  <a:pt x="3802458" y="875348"/>
                  <a:pt x="3762403" y="852661"/>
                  <a:pt x="3724303" y="827261"/>
                </a:cubicBezTo>
                <a:lnTo>
                  <a:pt x="3667153" y="789161"/>
                </a:lnTo>
                <a:cubicBezTo>
                  <a:pt x="3648103" y="776461"/>
                  <a:pt x="3632454" y="755551"/>
                  <a:pt x="3610003" y="751061"/>
                </a:cubicBezTo>
                <a:lnTo>
                  <a:pt x="3419503" y="712961"/>
                </a:lnTo>
                <a:cubicBezTo>
                  <a:pt x="3400453" y="700261"/>
                  <a:pt x="3378542" y="691050"/>
                  <a:pt x="3362353" y="674861"/>
                </a:cubicBezTo>
                <a:cubicBezTo>
                  <a:pt x="3235353" y="547861"/>
                  <a:pt x="3419503" y="681211"/>
                  <a:pt x="3267103" y="579611"/>
                </a:cubicBezTo>
                <a:cubicBezTo>
                  <a:pt x="3254403" y="560561"/>
                  <a:pt x="3248417" y="606722"/>
                  <a:pt x="3233760" y="589133"/>
                </a:cubicBezTo>
                <a:cubicBezTo>
                  <a:pt x="3206526" y="556452"/>
                  <a:pt x="3126922" y="535714"/>
                  <a:pt x="3090884" y="517695"/>
                </a:cubicBezTo>
                <a:cubicBezTo>
                  <a:pt x="3054963" y="499734"/>
                  <a:pt x="2986108" y="530395"/>
                  <a:pt x="2948008" y="517695"/>
                </a:cubicBezTo>
                <a:cubicBezTo>
                  <a:pt x="2928958" y="511345"/>
                  <a:pt x="2893278" y="457396"/>
                  <a:pt x="2876570" y="446257"/>
                </a:cubicBezTo>
                <a:lnTo>
                  <a:pt x="2805132" y="446257"/>
                </a:lnTo>
                <a:cubicBezTo>
                  <a:pt x="2792432" y="427207"/>
                  <a:pt x="2748905" y="463369"/>
                  <a:pt x="2733694" y="446257"/>
                </a:cubicBezTo>
                <a:cubicBezTo>
                  <a:pt x="2697897" y="405985"/>
                  <a:pt x="2564212" y="404707"/>
                  <a:pt x="2519380" y="374819"/>
                </a:cubicBezTo>
                <a:cubicBezTo>
                  <a:pt x="2438124" y="320648"/>
                  <a:pt x="1958448" y="267091"/>
                  <a:pt x="1876439" y="231944"/>
                </a:cubicBezTo>
                <a:cubicBezTo>
                  <a:pt x="1857982" y="224034"/>
                  <a:pt x="1038233" y="238294"/>
                  <a:pt x="1019183" y="231944"/>
                </a:cubicBezTo>
                <a:cubicBezTo>
                  <a:pt x="861766" y="174521"/>
                  <a:pt x="151661" y="319638"/>
                  <a:pt x="19051" y="160506"/>
                </a:cubicBezTo>
                <a:cubicBezTo>
                  <a:pt x="1804" y="139810"/>
                  <a:pt x="109539" y="250994"/>
                  <a:pt x="90489" y="231944"/>
                </a:cubicBezTo>
                <a:cubicBezTo>
                  <a:pt x="96839" y="212894"/>
                  <a:pt x="0" y="166856"/>
                  <a:pt x="19050" y="160506"/>
                </a:cubicBezTo>
                <a:cubicBezTo>
                  <a:pt x="49767" y="150267"/>
                  <a:pt x="42863" y="89068"/>
                  <a:pt x="90488" y="89068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10800000">
            <a:off x="5643570" y="5357826"/>
            <a:ext cx="2214578" cy="642941"/>
          </a:xfrm>
          <a:custGeom>
            <a:avLst/>
            <a:gdLst>
              <a:gd name="connsiteX0" fmla="*/ 1017108 w 1626708"/>
              <a:gd name="connsiteY0" fmla="*/ 27001 h 617551"/>
              <a:gd name="connsiteX1" fmla="*/ 674208 w 1626708"/>
              <a:gd name="connsiteY1" fmla="*/ 65101 h 617551"/>
              <a:gd name="connsiteX2" fmla="*/ 559908 w 1626708"/>
              <a:gd name="connsiteY2" fmla="*/ 103201 h 617551"/>
              <a:gd name="connsiteX3" fmla="*/ 426558 w 1626708"/>
              <a:gd name="connsiteY3" fmla="*/ 179401 h 617551"/>
              <a:gd name="connsiteX4" fmla="*/ 102708 w 1626708"/>
              <a:gd name="connsiteY4" fmla="*/ 217501 h 617551"/>
              <a:gd name="connsiteX5" fmla="*/ 64608 w 1626708"/>
              <a:gd name="connsiteY5" fmla="*/ 274651 h 617551"/>
              <a:gd name="connsiteX6" fmla="*/ 7458 w 1626708"/>
              <a:gd name="connsiteY6" fmla="*/ 312751 h 617551"/>
              <a:gd name="connsiteX7" fmla="*/ 26508 w 1626708"/>
              <a:gd name="connsiteY7" fmla="*/ 369901 h 617551"/>
              <a:gd name="connsiteX8" fmla="*/ 64608 w 1626708"/>
              <a:gd name="connsiteY8" fmla="*/ 427051 h 617551"/>
              <a:gd name="connsiteX9" fmla="*/ 121758 w 1626708"/>
              <a:gd name="connsiteY9" fmla="*/ 446101 h 617551"/>
              <a:gd name="connsiteX10" fmla="*/ 293208 w 1626708"/>
              <a:gd name="connsiteY10" fmla="*/ 484201 h 617551"/>
              <a:gd name="connsiteX11" fmla="*/ 312258 w 1626708"/>
              <a:gd name="connsiteY11" fmla="*/ 541351 h 617551"/>
              <a:gd name="connsiteX12" fmla="*/ 426558 w 1626708"/>
              <a:gd name="connsiteY12" fmla="*/ 617551 h 617551"/>
              <a:gd name="connsiteX13" fmla="*/ 502758 w 1626708"/>
              <a:gd name="connsiteY13" fmla="*/ 598501 h 617551"/>
              <a:gd name="connsiteX14" fmla="*/ 617058 w 1626708"/>
              <a:gd name="connsiteY14" fmla="*/ 579451 h 617551"/>
              <a:gd name="connsiteX15" fmla="*/ 674208 w 1626708"/>
              <a:gd name="connsiteY15" fmla="*/ 541351 h 617551"/>
              <a:gd name="connsiteX16" fmla="*/ 845658 w 1626708"/>
              <a:gd name="connsiteY16" fmla="*/ 560401 h 617551"/>
              <a:gd name="connsiteX17" fmla="*/ 940908 w 1626708"/>
              <a:gd name="connsiteY17" fmla="*/ 579451 h 617551"/>
              <a:gd name="connsiteX18" fmla="*/ 1188558 w 1626708"/>
              <a:gd name="connsiteY18" fmla="*/ 560401 h 617551"/>
              <a:gd name="connsiteX19" fmla="*/ 1245708 w 1626708"/>
              <a:gd name="connsiteY19" fmla="*/ 522301 h 617551"/>
              <a:gd name="connsiteX20" fmla="*/ 1340958 w 1626708"/>
              <a:gd name="connsiteY20" fmla="*/ 503251 h 617551"/>
              <a:gd name="connsiteX21" fmla="*/ 1626708 w 1626708"/>
              <a:gd name="connsiteY21" fmla="*/ 465151 h 617551"/>
              <a:gd name="connsiteX22" fmla="*/ 1607658 w 1626708"/>
              <a:gd name="connsiteY22" fmla="*/ 408001 h 617551"/>
              <a:gd name="connsiteX23" fmla="*/ 1588608 w 1626708"/>
              <a:gd name="connsiteY23" fmla="*/ 312751 h 617551"/>
              <a:gd name="connsiteX24" fmla="*/ 1512408 w 1626708"/>
              <a:gd name="connsiteY24" fmla="*/ 293701 h 617551"/>
              <a:gd name="connsiteX25" fmla="*/ 1455258 w 1626708"/>
              <a:gd name="connsiteY25" fmla="*/ 274651 h 617551"/>
              <a:gd name="connsiteX26" fmla="*/ 1436208 w 1626708"/>
              <a:gd name="connsiteY26" fmla="*/ 217501 h 617551"/>
              <a:gd name="connsiteX27" fmla="*/ 1188558 w 1626708"/>
              <a:gd name="connsiteY27" fmla="*/ 160351 h 617551"/>
              <a:gd name="connsiteX28" fmla="*/ 1264758 w 1626708"/>
              <a:gd name="connsiteY28" fmla="*/ 122251 h 617551"/>
              <a:gd name="connsiteX29" fmla="*/ 1207608 w 1626708"/>
              <a:gd name="connsiteY29" fmla="*/ 84151 h 617551"/>
              <a:gd name="connsiteX30" fmla="*/ 1131408 w 1626708"/>
              <a:gd name="connsiteY30" fmla="*/ 65101 h 617551"/>
              <a:gd name="connsiteX31" fmla="*/ 1074258 w 1626708"/>
              <a:gd name="connsiteY31" fmla="*/ 46051 h 617551"/>
              <a:gd name="connsiteX32" fmla="*/ 998058 w 1626708"/>
              <a:gd name="connsiteY32" fmla="*/ 7951 h 617551"/>
              <a:gd name="connsiteX33" fmla="*/ 864708 w 1626708"/>
              <a:gd name="connsiteY33" fmla="*/ 7951 h 61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6708" h="617551">
                <a:moveTo>
                  <a:pt x="1017108" y="27001"/>
                </a:moveTo>
                <a:cubicBezTo>
                  <a:pt x="843666" y="84815"/>
                  <a:pt x="1102308" y="3944"/>
                  <a:pt x="674208" y="65101"/>
                </a:cubicBezTo>
                <a:cubicBezTo>
                  <a:pt x="634451" y="70781"/>
                  <a:pt x="593324" y="80924"/>
                  <a:pt x="559908" y="103201"/>
                </a:cubicBezTo>
                <a:cubicBezTo>
                  <a:pt x="512534" y="134784"/>
                  <a:pt x="481803" y="158684"/>
                  <a:pt x="426558" y="179401"/>
                </a:cubicBezTo>
                <a:cubicBezTo>
                  <a:pt x="335674" y="213482"/>
                  <a:pt x="168896" y="212410"/>
                  <a:pt x="102708" y="217501"/>
                </a:cubicBezTo>
                <a:cubicBezTo>
                  <a:pt x="90008" y="236551"/>
                  <a:pt x="80797" y="258462"/>
                  <a:pt x="64608" y="274651"/>
                </a:cubicBezTo>
                <a:cubicBezTo>
                  <a:pt x="48419" y="290840"/>
                  <a:pt x="15961" y="291493"/>
                  <a:pt x="7458" y="312751"/>
                </a:cubicBezTo>
                <a:cubicBezTo>
                  <a:pt x="0" y="331395"/>
                  <a:pt x="17528" y="351940"/>
                  <a:pt x="26508" y="369901"/>
                </a:cubicBezTo>
                <a:cubicBezTo>
                  <a:pt x="36747" y="390379"/>
                  <a:pt x="46730" y="412748"/>
                  <a:pt x="64608" y="427051"/>
                </a:cubicBezTo>
                <a:cubicBezTo>
                  <a:pt x="80288" y="439595"/>
                  <a:pt x="102156" y="441745"/>
                  <a:pt x="121758" y="446101"/>
                </a:cubicBezTo>
                <a:cubicBezTo>
                  <a:pt x="322919" y="490803"/>
                  <a:pt x="164555" y="441317"/>
                  <a:pt x="293208" y="484201"/>
                </a:cubicBezTo>
                <a:cubicBezTo>
                  <a:pt x="299558" y="503251"/>
                  <a:pt x="301119" y="524643"/>
                  <a:pt x="312258" y="541351"/>
                </a:cubicBezTo>
                <a:cubicBezTo>
                  <a:pt x="353029" y="602507"/>
                  <a:pt x="366641" y="597579"/>
                  <a:pt x="426558" y="617551"/>
                </a:cubicBezTo>
                <a:cubicBezTo>
                  <a:pt x="451958" y="611201"/>
                  <a:pt x="477085" y="603636"/>
                  <a:pt x="502758" y="598501"/>
                </a:cubicBezTo>
                <a:cubicBezTo>
                  <a:pt x="540633" y="590926"/>
                  <a:pt x="580415" y="591665"/>
                  <a:pt x="617058" y="579451"/>
                </a:cubicBezTo>
                <a:cubicBezTo>
                  <a:pt x="638778" y="572211"/>
                  <a:pt x="655158" y="554051"/>
                  <a:pt x="674208" y="541351"/>
                </a:cubicBezTo>
                <a:cubicBezTo>
                  <a:pt x="731358" y="547701"/>
                  <a:pt x="788734" y="552269"/>
                  <a:pt x="845658" y="560401"/>
                </a:cubicBezTo>
                <a:cubicBezTo>
                  <a:pt x="877711" y="564980"/>
                  <a:pt x="908529" y="579451"/>
                  <a:pt x="940908" y="579451"/>
                </a:cubicBezTo>
                <a:cubicBezTo>
                  <a:pt x="1023702" y="579451"/>
                  <a:pt x="1106008" y="566751"/>
                  <a:pt x="1188558" y="560401"/>
                </a:cubicBezTo>
                <a:cubicBezTo>
                  <a:pt x="1207608" y="547701"/>
                  <a:pt x="1224271" y="530340"/>
                  <a:pt x="1245708" y="522301"/>
                </a:cubicBezTo>
                <a:cubicBezTo>
                  <a:pt x="1276025" y="510932"/>
                  <a:pt x="1309020" y="508574"/>
                  <a:pt x="1340958" y="503251"/>
                </a:cubicBezTo>
                <a:cubicBezTo>
                  <a:pt x="1419828" y="490106"/>
                  <a:pt x="1549655" y="474783"/>
                  <a:pt x="1626708" y="465151"/>
                </a:cubicBezTo>
                <a:cubicBezTo>
                  <a:pt x="1620358" y="446101"/>
                  <a:pt x="1612528" y="427482"/>
                  <a:pt x="1607658" y="408001"/>
                </a:cubicBezTo>
                <a:cubicBezTo>
                  <a:pt x="1599805" y="376589"/>
                  <a:pt x="1609336" y="337625"/>
                  <a:pt x="1588608" y="312751"/>
                </a:cubicBezTo>
                <a:cubicBezTo>
                  <a:pt x="1571847" y="292638"/>
                  <a:pt x="1537582" y="300894"/>
                  <a:pt x="1512408" y="293701"/>
                </a:cubicBezTo>
                <a:cubicBezTo>
                  <a:pt x="1493100" y="288184"/>
                  <a:pt x="1474308" y="281001"/>
                  <a:pt x="1455258" y="274651"/>
                </a:cubicBezTo>
                <a:cubicBezTo>
                  <a:pt x="1448908" y="255601"/>
                  <a:pt x="1448752" y="233181"/>
                  <a:pt x="1436208" y="217501"/>
                </a:cubicBezTo>
                <a:cubicBezTo>
                  <a:pt x="1381883" y="149594"/>
                  <a:pt x="1245963" y="166091"/>
                  <a:pt x="1188558" y="160351"/>
                </a:cubicBezTo>
                <a:cubicBezTo>
                  <a:pt x="1213958" y="147651"/>
                  <a:pt x="1257870" y="149801"/>
                  <a:pt x="1264758" y="122251"/>
                </a:cubicBezTo>
                <a:cubicBezTo>
                  <a:pt x="1270311" y="100039"/>
                  <a:pt x="1228652" y="93170"/>
                  <a:pt x="1207608" y="84151"/>
                </a:cubicBezTo>
                <a:cubicBezTo>
                  <a:pt x="1183543" y="73838"/>
                  <a:pt x="1156582" y="72294"/>
                  <a:pt x="1131408" y="65101"/>
                </a:cubicBezTo>
                <a:cubicBezTo>
                  <a:pt x="1112100" y="59584"/>
                  <a:pt x="1092715" y="53961"/>
                  <a:pt x="1074258" y="46051"/>
                </a:cubicBezTo>
                <a:cubicBezTo>
                  <a:pt x="1048156" y="34864"/>
                  <a:pt x="1025998" y="13031"/>
                  <a:pt x="998058" y="7951"/>
                </a:cubicBezTo>
                <a:cubicBezTo>
                  <a:pt x="954325" y="0"/>
                  <a:pt x="909158" y="7951"/>
                  <a:pt x="864708" y="7951"/>
                </a:cubicBezTo>
              </a:path>
            </a:pathLst>
          </a:custGeom>
          <a:solidFill>
            <a:srgbClr val="325070"/>
          </a:solidFill>
          <a:ln w="34925">
            <a:solidFill>
              <a:schemeClr val="tx1">
                <a:lumMod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Содержимое 21" descr="forumfullimg~general~1176469913339~11764824676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015" t="2381" r="6382" b="9523"/>
          <a:stretch>
            <a:fillRect/>
          </a:stretch>
        </p:blipFill>
        <p:spPr>
          <a:xfrm>
            <a:off x="1000100" y="3786190"/>
            <a:ext cx="3786214" cy="2643206"/>
          </a:xfrm>
        </p:spPr>
      </p:pic>
      <p:sp>
        <p:nvSpPr>
          <p:cNvPr id="12" name="Полилиния 11"/>
          <p:cNvSpPr/>
          <p:nvPr/>
        </p:nvSpPr>
        <p:spPr>
          <a:xfrm>
            <a:off x="6929454" y="1928802"/>
            <a:ext cx="1621431" cy="2480571"/>
          </a:xfrm>
          <a:custGeom>
            <a:avLst/>
            <a:gdLst>
              <a:gd name="connsiteX0" fmla="*/ 707814 w 1343704"/>
              <a:gd name="connsiteY0" fmla="*/ 0 h 1790700"/>
              <a:gd name="connsiteX1" fmla="*/ 612564 w 1343704"/>
              <a:gd name="connsiteY1" fmla="*/ 171450 h 1790700"/>
              <a:gd name="connsiteX2" fmla="*/ 536364 w 1343704"/>
              <a:gd name="connsiteY2" fmla="*/ 285750 h 1790700"/>
              <a:gd name="connsiteX3" fmla="*/ 517314 w 1343704"/>
              <a:gd name="connsiteY3" fmla="*/ 361950 h 1790700"/>
              <a:gd name="connsiteX4" fmla="*/ 441114 w 1343704"/>
              <a:gd name="connsiteY4" fmla="*/ 476250 h 1790700"/>
              <a:gd name="connsiteX5" fmla="*/ 403014 w 1343704"/>
              <a:gd name="connsiteY5" fmla="*/ 533400 h 1790700"/>
              <a:gd name="connsiteX6" fmla="*/ 345864 w 1343704"/>
              <a:gd name="connsiteY6" fmla="*/ 571500 h 1790700"/>
              <a:gd name="connsiteX7" fmla="*/ 403014 w 1343704"/>
              <a:gd name="connsiteY7" fmla="*/ 609600 h 1790700"/>
              <a:gd name="connsiteX8" fmla="*/ 383964 w 1343704"/>
              <a:gd name="connsiteY8" fmla="*/ 666750 h 1790700"/>
              <a:gd name="connsiteX9" fmla="*/ 288714 w 1343704"/>
              <a:gd name="connsiteY9" fmla="*/ 781050 h 1790700"/>
              <a:gd name="connsiteX10" fmla="*/ 250614 w 1343704"/>
              <a:gd name="connsiteY10" fmla="*/ 838200 h 1790700"/>
              <a:gd name="connsiteX11" fmla="*/ 364914 w 1343704"/>
              <a:gd name="connsiteY11" fmla="*/ 857250 h 1790700"/>
              <a:gd name="connsiteX12" fmla="*/ 326814 w 1343704"/>
              <a:gd name="connsiteY12" fmla="*/ 933450 h 1790700"/>
              <a:gd name="connsiteX13" fmla="*/ 212514 w 1343704"/>
              <a:gd name="connsiteY13" fmla="*/ 1028700 h 1790700"/>
              <a:gd name="connsiteX14" fmla="*/ 383964 w 1343704"/>
              <a:gd name="connsiteY14" fmla="*/ 1047750 h 1790700"/>
              <a:gd name="connsiteX15" fmla="*/ 307764 w 1343704"/>
              <a:gd name="connsiteY15" fmla="*/ 1162050 h 1790700"/>
              <a:gd name="connsiteX16" fmla="*/ 193464 w 1343704"/>
              <a:gd name="connsiteY16" fmla="*/ 1276350 h 1790700"/>
              <a:gd name="connsiteX17" fmla="*/ 250614 w 1343704"/>
              <a:gd name="connsiteY17" fmla="*/ 1295400 h 1790700"/>
              <a:gd name="connsiteX18" fmla="*/ 174414 w 1343704"/>
              <a:gd name="connsiteY18" fmla="*/ 1447800 h 1790700"/>
              <a:gd name="connsiteX19" fmla="*/ 117264 w 1343704"/>
              <a:gd name="connsiteY19" fmla="*/ 1466850 h 1790700"/>
              <a:gd name="connsiteX20" fmla="*/ 193464 w 1343704"/>
              <a:gd name="connsiteY20" fmla="*/ 1447800 h 1790700"/>
              <a:gd name="connsiteX21" fmla="*/ 288714 w 1343704"/>
              <a:gd name="connsiteY21" fmla="*/ 1466850 h 1790700"/>
              <a:gd name="connsiteX22" fmla="*/ 231564 w 1343704"/>
              <a:gd name="connsiteY22" fmla="*/ 1504950 h 1790700"/>
              <a:gd name="connsiteX23" fmla="*/ 174414 w 1343704"/>
              <a:gd name="connsiteY23" fmla="*/ 1562100 h 1790700"/>
              <a:gd name="connsiteX24" fmla="*/ 60114 w 1343704"/>
              <a:gd name="connsiteY24" fmla="*/ 1638300 h 1790700"/>
              <a:gd name="connsiteX25" fmla="*/ 22014 w 1343704"/>
              <a:gd name="connsiteY25" fmla="*/ 1695450 h 1790700"/>
              <a:gd name="connsiteX26" fmla="*/ 193464 w 1343704"/>
              <a:gd name="connsiteY26" fmla="*/ 1676400 h 1790700"/>
              <a:gd name="connsiteX27" fmla="*/ 326814 w 1343704"/>
              <a:gd name="connsiteY27" fmla="*/ 1619250 h 1790700"/>
              <a:gd name="connsiteX28" fmla="*/ 345864 w 1343704"/>
              <a:gd name="connsiteY28" fmla="*/ 1676400 h 1790700"/>
              <a:gd name="connsiteX29" fmla="*/ 364914 w 1343704"/>
              <a:gd name="connsiteY29" fmla="*/ 1752600 h 1790700"/>
              <a:gd name="connsiteX30" fmla="*/ 422064 w 1343704"/>
              <a:gd name="connsiteY30" fmla="*/ 1695450 h 1790700"/>
              <a:gd name="connsiteX31" fmla="*/ 479214 w 1343704"/>
              <a:gd name="connsiteY31" fmla="*/ 1657350 h 1790700"/>
              <a:gd name="connsiteX32" fmla="*/ 536364 w 1343704"/>
              <a:gd name="connsiteY32" fmla="*/ 1676400 h 1790700"/>
              <a:gd name="connsiteX33" fmla="*/ 574464 w 1343704"/>
              <a:gd name="connsiteY33" fmla="*/ 1676400 h 1790700"/>
              <a:gd name="connsiteX34" fmla="*/ 650664 w 1343704"/>
              <a:gd name="connsiteY34" fmla="*/ 1695450 h 1790700"/>
              <a:gd name="connsiteX35" fmla="*/ 726864 w 1343704"/>
              <a:gd name="connsiteY35" fmla="*/ 1733550 h 1790700"/>
              <a:gd name="connsiteX36" fmla="*/ 784014 w 1343704"/>
              <a:gd name="connsiteY36" fmla="*/ 1752600 h 1790700"/>
              <a:gd name="connsiteX37" fmla="*/ 707814 w 1343704"/>
              <a:gd name="connsiteY37" fmla="*/ 1638300 h 1790700"/>
              <a:gd name="connsiteX38" fmla="*/ 764964 w 1343704"/>
              <a:gd name="connsiteY38" fmla="*/ 1619250 h 1790700"/>
              <a:gd name="connsiteX39" fmla="*/ 955464 w 1343704"/>
              <a:gd name="connsiteY39" fmla="*/ 1619250 h 1790700"/>
              <a:gd name="connsiteX40" fmla="*/ 1126914 w 1343704"/>
              <a:gd name="connsiteY40" fmla="*/ 1562100 h 1790700"/>
              <a:gd name="connsiteX41" fmla="*/ 974514 w 1343704"/>
              <a:gd name="connsiteY41" fmla="*/ 1504950 h 1790700"/>
              <a:gd name="connsiteX42" fmla="*/ 1050714 w 1343704"/>
              <a:gd name="connsiteY42" fmla="*/ 1485900 h 1790700"/>
              <a:gd name="connsiteX43" fmla="*/ 1184064 w 1343704"/>
              <a:gd name="connsiteY43" fmla="*/ 1524000 h 1790700"/>
              <a:gd name="connsiteX44" fmla="*/ 1260264 w 1343704"/>
              <a:gd name="connsiteY44" fmla="*/ 1562100 h 1790700"/>
              <a:gd name="connsiteX45" fmla="*/ 1336464 w 1343704"/>
              <a:gd name="connsiteY45" fmla="*/ 1543050 h 1790700"/>
              <a:gd name="connsiteX46" fmla="*/ 1279314 w 1343704"/>
              <a:gd name="connsiteY46" fmla="*/ 1504950 h 1790700"/>
              <a:gd name="connsiteX47" fmla="*/ 1145964 w 1343704"/>
              <a:gd name="connsiteY47" fmla="*/ 1428750 h 1790700"/>
              <a:gd name="connsiteX48" fmla="*/ 1126914 w 1343704"/>
              <a:gd name="connsiteY48" fmla="*/ 1371600 h 1790700"/>
              <a:gd name="connsiteX49" fmla="*/ 1203114 w 1343704"/>
              <a:gd name="connsiteY49" fmla="*/ 1352550 h 1790700"/>
              <a:gd name="connsiteX50" fmla="*/ 1317414 w 1343704"/>
              <a:gd name="connsiteY50" fmla="*/ 1333500 h 1790700"/>
              <a:gd name="connsiteX51" fmla="*/ 1222164 w 1343704"/>
              <a:gd name="connsiteY51" fmla="*/ 1314450 h 1790700"/>
              <a:gd name="connsiteX52" fmla="*/ 1107864 w 1343704"/>
              <a:gd name="connsiteY52" fmla="*/ 1238250 h 1790700"/>
              <a:gd name="connsiteX53" fmla="*/ 1222164 w 1343704"/>
              <a:gd name="connsiteY53" fmla="*/ 1181100 h 1790700"/>
              <a:gd name="connsiteX54" fmla="*/ 1279314 w 1343704"/>
              <a:gd name="connsiteY54" fmla="*/ 1143000 h 1790700"/>
              <a:gd name="connsiteX55" fmla="*/ 1145964 w 1343704"/>
              <a:gd name="connsiteY55" fmla="*/ 1123950 h 1790700"/>
              <a:gd name="connsiteX56" fmla="*/ 1069764 w 1343704"/>
              <a:gd name="connsiteY56" fmla="*/ 1085850 h 1790700"/>
              <a:gd name="connsiteX57" fmla="*/ 993564 w 1343704"/>
              <a:gd name="connsiteY57" fmla="*/ 1066800 h 1790700"/>
              <a:gd name="connsiteX58" fmla="*/ 936414 w 1343704"/>
              <a:gd name="connsiteY58" fmla="*/ 1028700 h 1790700"/>
              <a:gd name="connsiteX59" fmla="*/ 993564 w 1343704"/>
              <a:gd name="connsiteY59" fmla="*/ 1009650 h 1790700"/>
              <a:gd name="connsiteX60" fmla="*/ 1165014 w 1343704"/>
              <a:gd name="connsiteY60" fmla="*/ 990600 h 1790700"/>
              <a:gd name="connsiteX61" fmla="*/ 1165014 w 1343704"/>
              <a:gd name="connsiteY61" fmla="*/ 933450 h 1790700"/>
              <a:gd name="connsiteX62" fmla="*/ 1145964 w 1343704"/>
              <a:gd name="connsiteY62" fmla="*/ 876300 h 1790700"/>
              <a:gd name="connsiteX63" fmla="*/ 1222164 w 1343704"/>
              <a:gd name="connsiteY63" fmla="*/ 857250 h 1790700"/>
              <a:gd name="connsiteX64" fmla="*/ 1279314 w 1343704"/>
              <a:gd name="connsiteY64" fmla="*/ 838200 h 1790700"/>
              <a:gd name="connsiteX65" fmla="*/ 1203114 w 1343704"/>
              <a:gd name="connsiteY65" fmla="*/ 819150 h 1790700"/>
              <a:gd name="connsiteX66" fmla="*/ 1069764 w 1343704"/>
              <a:gd name="connsiteY66" fmla="*/ 800100 h 1790700"/>
              <a:gd name="connsiteX67" fmla="*/ 1126914 w 1343704"/>
              <a:gd name="connsiteY67" fmla="*/ 742950 h 1790700"/>
              <a:gd name="connsiteX68" fmla="*/ 1222164 w 1343704"/>
              <a:gd name="connsiteY68" fmla="*/ 723900 h 1790700"/>
              <a:gd name="connsiteX69" fmla="*/ 1165014 w 1343704"/>
              <a:gd name="connsiteY69" fmla="*/ 704850 h 1790700"/>
              <a:gd name="connsiteX70" fmla="*/ 1031664 w 1343704"/>
              <a:gd name="connsiteY70" fmla="*/ 666750 h 1790700"/>
              <a:gd name="connsiteX71" fmla="*/ 1050714 w 1343704"/>
              <a:gd name="connsiteY71" fmla="*/ 609600 h 1790700"/>
              <a:gd name="connsiteX72" fmla="*/ 1107864 w 1343704"/>
              <a:gd name="connsiteY72" fmla="*/ 590550 h 1790700"/>
              <a:gd name="connsiteX73" fmla="*/ 1165014 w 1343704"/>
              <a:gd name="connsiteY73" fmla="*/ 552450 h 1790700"/>
              <a:gd name="connsiteX74" fmla="*/ 1107864 w 1343704"/>
              <a:gd name="connsiteY74" fmla="*/ 533400 h 1790700"/>
              <a:gd name="connsiteX75" fmla="*/ 1031664 w 1343704"/>
              <a:gd name="connsiteY75" fmla="*/ 514350 h 1790700"/>
              <a:gd name="connsiteX76" fmla="*/ 974514 w 1343704"/>
              <a:gd name="connsiteY76" fmla="*/ 476250 h 1790700"/>
              <a:gd name="connsiteX77" fmla="*/ 1012614 w 1343704"/>
              <a:gd name="connsiteY77" fmla="*/ 419100 h 1790700"/>
              <a:gd name="connsiteX78" fmla="*/ 860214 w 1343704"/>
              <a:gd name="connsiteY78" fmla="*/ 323850 h 1790700"/>
              <a:gd name="connsiteX79" fmla="*/ 917364 w 1343704"/>
              <a:gd name="connsiteY79" fmla="*/ 285750 h 1790700"/>
              <a:gd name="connsiteX80" fmla="*/ 784014 w 1343704"/>
              <a:gd name="connsiteY80" fmla="*/ 266700 h 1790700"/>
              <a:gd name="connsiteX81" fmla="*/ 707814 w 1343704"/>
              <a:gd name="connsiteY81" fmla="*/ 247650 h 1790700"/>
              <a:gd name="connsiteX82" fmla="*/ 822114 w 1343704"/>
              <a:gd name="connsiteY82" fmla="*/ 228600 h 1790700"/>
              <a:gd name="connsiteX83" fmla="*/ 707814 w 1343704"/>
              <a:gd name="connsiteY83" fmla="*/ 133350 h 1790700"/>
              <a:gd name="connsiteX84" fmla="*/ 669714 w 1343704"/>
              <a:gd name="connsiteY84" fmla="*/ 76200 h 1790700"/>
              <a:gd name="connsiteX85" fmla="*/ 669714 w 1343704"/>
              <a:gd name="connsiteY85" fmla="*/ 114300 h 1790700"/>
              <a:gd name="connsiteX0" fmla="*/ 707814 w 1343704"/>
              <a:gd name="connsiteY0" fmla="*/ 0 h 1790700"/>
              <a:gd name="connsiteX1" fmla="*/ 612564 w 1343704"/>
              <a:gd name="connsiteY1" fmla="*/ 171450 h 1790700"/>
              <a:gd name="connsiteX2" fmla="*/ 536364 w 1343704"/>
              <a:gd name="connsiteY2" fmla="*/ 285750 h 1790700"/>
              <a:gd name="connsiteX3" fmla="*/ 517314 w 1343704"/>
              <a:gd name="connsiteY3" fmla="*/ 361950 h 1790700"/>
              <a:gd name="connsiteX4" fmla="*/ 441114 w 1343704"/>
              <a:gd name="connsiteY4" fmla="*/ 476250 h 1790700"/>
              <a:gd name="connsiteX5" fmla="*/ 403014 w 1343704"/>
              <a:gd name="connsiteY5" fmla="*/ 533400 h 1790700"/>
              <a:gd name="connsiteX6" fmla="*/ 345864 w 1343704"/>
              <a:gd name="connsiteY6" fmla="*/ 571500 h 1790700"/>
              <a:gd name="connsiteX7" fmla="*/ 403014 w 1343704"/>
              <a:gd name="connsiteY7" fmla="*/ 609600 h 1790700"/>
              <a:gd name="connsiteX8" fmla="*/ 383964 w 1343704"/>
              <a:gd name="connsiteY8" fmla="*/ 666750 h 1790700"/>
              <a:gd name="connsiteX9" fmla="*/ 288714 w 1343704"/>
              <a:gd name="connsiteY9" fmla="*/ 781050 h 1790700"/>
              <a:gd name="connsiteX10" fmla="*/ 250614 w 1343704"/>
              <a:gd name="connsiteY10" fmla="*/ 838200 h 1790700"/>
              <a:gd name="connsiteX11" fmla="*/ 364914 w 1343704"/>
              <a:gd name="connsiteY11" fmla="*/ 857250 h 1790700"/>
              <a:gd name="connsiteX12" fmla="*/ 326814 w 1343704"/>
              <a:gd name="connsiteY12" fmla="*/ 933450 h 1790700"/>
              <a:gd name="connsiteX13" fmla="*/ 212514 w 1343704"/>
              <a:gd name="connsiteY13" fmla="*/ 1028700 h 1790700"/>
              <a:gd name="connsiteX14" fmla="*/ 383964 w 1343704"/>
              <a:gd name="connsiteY14" fmla="*/ 1047750 h 1790700"/>
              <a:gd name="connsiteX15" fmla="*/ 307764 w 1343704"/>
              <a:gd name="connsiteY15" fmla="*/ 1162050 h 1790700"/>
              <a:gd name="connsiteX16" fmla="*/ 193464 w 1343704"/>
              <a:gd name="connsiteY16" fmla="*/ 1276350 h 1790700"/>
              <a:gd name="connsiteX17" fmla="*/ 250614 w 1343704"/>
              <a:gd name="connsiteY17" fmla="*/ 1295400 h 1790700"/>
              <a:gd name="connsiteX18" fmla="*/ 174414 w 1343704"/>
              <a:gd name="connsiteY18" fmla="*/ 1447800 h 1790700"/>
              <a:gd name="connsiteX19" fmla="*/ 117264 w 1343704"/>
              <a:gd name="connsiteY19" fmla="*/ 1466850 h 1790700"/>
              <a:gd name="connsiteX20" fmla="*/ 193464 w 1343704"/>
              <a:gd name="connsiteY20" fmla="*/ 1447800 h 1790700"/>
              <a:gd name="connsiteX21" fmla="*/ 288714 w 1343704"/>
              <a:gd name="connsiteY21" fmla="*/ 1466850 h 1790700"/>
              <a:gd name="connsiteX22" fmla="*/ 231564 w 1343704"/>
              <a:gd name="connsiteY22" fmla="*/ 1504950 h 1790700"/>
              <a:gd name="connsiteX23" fmla="*/ 174414 w 1343704"/>
              <a:gd name="connsiteY23" fmla="*/ 1562100 h 1790700"/>
              <a:gd name="connsiteX24" fmla="*/ 60114 w 1343704"/>
              <a:gd name="connsiteY24" fmla="*/ 1638300 h 1790700"/>
              <a:gd name="connsiteX25" fmla="*/ 22014 w 1343704"/>
              <a:gd name="connsiteY25" fmla="*/ 1695450 h 1790700"/>
              <a:gd name="connsiteX26" fmla="*/ 193464 w 1343704"/>
              <a:gd name="connsiteY26" fmla="*/ 1676400 h 1790700"/>
              <a:gd name="connsiteX27" fmla="*/ 326814 w 1343704"/>
              <a:gd name="connsiteY27" fmla="*/ 1619250 h 1790700"/>
              <a:gd name="connsiteX28" fmla="*/ 345864 w 1343704"/>
              <a:gd name="connsiteY28" fmla="*/ 1676400 h 1790700"/>
              <a:gd name="connsiteX29" fmla="*/ 364914 w 1343704"/>
              <a:gd name="connsiteY29" fmla="*/ 1752600 h 1790700"/>
              <a:gd name="connsiteX30" fmla="*/ 422064 w 1343704"/>
              <a:gd name="connsiteY30" fmla="*/ 1695450 h 1790700"/>
              <a:gd name="connsiteX31" fmla="*/ 479214 w 1343704"/>
              <a:gd name="connsiteY31" fmla="*/ 1657350 h 1790700"/>
              <a:gd name="connsiteX32" fmla="*/ 536364 w 1343704"/>
              <a:gd name="connsiteY32" fmla="*/ 1676400 h 1790700"/>
              <a:gd name="connsiteX33" fmla="*/ 574464 w 1343704"/>
              <a:gd name="connsiteY33" fmla="*/ 1676400 h 1790700"/>
              <a:gd name="connsiteX34" fmla="*/ 650664 w 1343704"/>
              <a:gd name="connsiteY34" fmla="*/ 1695450 h 1790700"/>
              <a:gd name="connsiteX35" fmla="*/ 726864 w 1343704"/>
              <a:gd name="connsiteY35" fmla="*/ 1733550 h 1790700"/>
              <a:gd name="connsiteX36" fmla="*/ 784014 w 1343704"/>
              <a:gd name="connsiteY36" fmla="*/ 1752600 h 1790700"/>
              <a:gd name="connsiteX37" fmla="*/ 707814 w 1343704"/>
              <a:gd name="connsiteY37" fmla="*/ 1638300 h 1790700"/>
              <a:gd name="connsiteX38" fmla="*/ 764964 w 1343704"/>
              <a:gd name="connsiteY38" fmla="*/ 1619250 h 1790700"/>
              <a:gd name="connsiteX39" fmla="*/ 1087760 w 1343704"/>
              <a:gd name="connsiteY39" fmla="*/ 1738032 h 1790700"/>
              <a:gd name="connsiteX40" fmla="*/ 1126914 w 1343704"/>
              <a:gd name="connsiteY40" fmla="*/ 1562100 h 1790700"/>
              <a:gd name="connsiteX41" fmla="*/ 974514 w 1343704"/>
              <a:gd name="connsiteY41" fmla="*/ 1504950 h 1790700"/>
              <a:gd name="connsiteX42" fmla="*/ 1050714 w 1343704"/>
              <a:gd name="connsiteY42" fmla="*/ 1485900 h 1790700"/>
              <a:gd name="connsiteX43" fmla="*/ 1184064 w 1343704"/>
              <a:gd name="connsiteY43" fmla="*/ 1524000 h 1790700"/>
              <a:gd name="connsiteX44" fmla="*/ 1260264 w 1343704"/>
              <a:gd name="connsiteY44" fmla="*/ 1562100 h 1790700"/>
              <a:gd name="connsiteX45" fmla="*/ 1336464 w 1343704"/>
              <a:gd name="connsiteY45" fmla="*/ 1543050 h 1790700"/>
              <a:gd name="connsiteX46" fmla="*/ 1279314 w 1343704"/>
              <a:gd name="connsiteY46" fmla="*/ 1504950 h 1790700"/>
              <a:gd name="connsiteX47" fmla="*/ 1145964 w 1343704"/>
              <a:gd name="connsiteY47" fmla="*/ 1428750 h 1790700"/>
              <a:gd name="connsiteX48" fmla="*/ 1126914 w 1343704"/>
              <a:gd name="connsiteY48" fmla="*/ 1371600 h 1790700"/>
              <a:gd name="connsiteX49" fmla="*/ 1203114 w 1343704"/>
              <a:gd name="connsiteY49" fmla="*/ 1352550 h 1790700"/>
              <a:gd name="connsiteX50" fmla="*/ 1317414 w 1343704"/>
              <a:gd name="connsiteY50" fmla="*/ 1333500 h 1790700"/>
              <a:gd name="connsiteX51" fmla="*/ 1222164 w 1343704"/>
              <a:gd name="connsiteY51" fmla="*/ 1314450 h 1790700"/>
              <a:gd name="connsiteX52" fmla="*/ 1107864 w 1343704"/>
              <a:gd name="connsiteY52" fmla="*/ 1238250 h 1790700"/>
              <a:gd name="connsiteX53" fmla="*/ 1222164 w 1343704"/>
              <a:gd name="connsiteY53" fmla="*/ 1181100 h 1790700"/>
              <a:gd name="connsiteX54" fmla="*/ 1279314 w 1343704"/>
              <a:gd name="connsiteY54" fmla="*/ 1143000 h 1790700"/>
              <a:gd name="connsiteX55" fmla="*/ 1145964 w 1343704"/>
              <a:gd name="connsiteY55" fmla="*/ 1123950 h 1790700"/>
              <a:gd name="connsiteX56" fmla="*/ 1069764 w 1343704"/>
              <a:gd name="connsiteY56" fmla="*/ 1085850 h 1790700"/>
              <a:gd name="connsiteX57" fmla="*/ 993564 w 1343704"/>
              <a:gd name="connsiteY57" fmla="*/ 1066800 h 1790700"/>
              <a:gd name="connsiteX58" fmla="*/ 936414 w 1343704"/>
              <a:gd name="connsiteY58" fmla="*/ 1028700 h 1790700"/>
              <a:gd name="connsiteX59" fmla="*/ 993564 w 1343704"/>
              <a:gd name="connsiteY59" fmla="*/ 1009650 h 1790700"/>
              <a:gd name="connsiteX60" fmla="*/ 1165014 w 1343704"/>
              <a:gd name="connsiteY60" fmla="*/ 990600 h 1790700"/>
              <a:gd name="connsiteX61" fmla="*/ 1165014 w 1343704"/>
              <a:gd name="connsiteY61" fmla="*/ 933450 h 1790700"/>
              <a:gd name="connsiteX62" fmla="*/ 1145964 w 1343704"/>
              <a:gd name="connsiteY62" fmla="*/ 876300 h 1790700"/>
              <a:gd name="connsiteX63" fmla="*/ 1222164 w 1343704"/>
              <a:gd name="connsiteY63" fmla="*/ 857250 h 1790700"/>
              <a:gd name="connsiteX64" fmla="*/ 1279314 w 1343704"/>
              <a:gd name="connsiteY64" fmla="*/ 838200 h 1790700"/>
              <a:gd name="connsiteX65" fmla="*/ 1203114 w 1343704"/>
              <a:gd name="connsiteY65" fmla="*/ 819150 h 1790700"/>
              <a:gd name="connsiteX66" fmla="*/ 1069764 w 1343704"/>
              <a:gd name="connsiteY66" fmla="*/ 800100 h 1790700"/>
              <a:gd name="connsiteX67" fmla="*/ 1126914 w 1343704"/>
              <a:gd name="connsiteY67" fmla="*/ 742950 h 1790700"/>
              <a:gd name="connsiteX68" fmla="*/ 1222164 w 1343704"/>
              <a:gd name="connsiteY68" fmla="*/ 723900 h 1790700"/>
              <a:gd name="connsiteX69" fmla="*/ 1165014 w 1343704"/>
              <a:gd name="connsiteY69" fmla="*/ 704850 h 1790700"/>
              <a:gd name="connsiteX70" fmla="*/ 1031664 w 1343704"/>
              <a:gd name="connsiteY70" fmla="*/ 666750 h 1790700"/>
              <a:gd name="connsiteX71" fmla="*/ 1050714 w 1343704"/>
              <a:gd name="connsiteY71" fmla="*/ 609600 h 1790700"/>
              <a:gd name="connsiteX72" fmla="*/ 1107864 w 1343704"/>
              <a:gd name="connsiteY72" fmla="*/ 590550 h 1790700"/>
              <a:gd name="connsiteX73" fmla="*/ 1165014 w 1343704"/>
              <a:gd name="connsiteY73" fmla="*/ 552450 h 1790700"/>
              <a:gd name="connsiteX74" fmla="*/ 1107864 w 1343704"/>
              <a:gd name="connsiteY74" fmla="*/ 533400 h 1790700"/>
              <a:gd name="connsiteX75" fmla="*/ 1031664 w 1343704"/>
              <a:gd name="connsiteY75" fmla="*/ 514350 h 1790700"/>
              <a:gd name="connsiteX76" fmla="*/ 974514 w 1343704"/>
              <a:gd name="connsiteY76" fmla="*/ 476250 h 1790700"/>
              <a:gd name="connsiteX77" fmla="*/ 1012614 w 1343704"/>
              <a:gd name="connsiteY77" fmla="*/ 419100 h 1790700"/>
              <a:gd name="connsiteX78" fmla="*/ 860214 w 1343704"/>
              <a:gd name="connsiteY78" fmla="*/ 323850 h 1790700"/>
              <a:gd name="connsiteX79" fmla="*/ 917364 w 1343704"/>
              <a:gd name="connsiteY79" fmla="*/ 285750 h 1790700"/>
              <a:gd name="connsiteX80" fmla="*/ 784014 w 1343704"/>
              <a:gd name="connsiteY80" fmla="*/ 266700 h 1790700"/>
              <a:gd name="connsiteX81" fmla="*/ 707814 w 1343704"/>
              <a:gd name="connsiteY81" fmla="*/ 247650 h 1790700"/>
              <a:gd name="connsiteX82" fmla="*/ 822114 w 1343704"/>
              <a:gd name="connsiteY82" fmla="*/ 228600 h 1790700"/>
              <a:gd name="connsiteX83" fmla="*/ 707814 w 1343704"/>
              <a:gd name="connsiteY83" fmla="*/ 133350 h 1790700"/>
              <a:gd name="connsiteX84" fmla="*/ 669714 w 1343704"/>
              <a:gd name="connsiteY84" fmla="*/ 76200 h 1790700"/>
              <a:gd name="connsiteX85" fmla="*/ 669714 w 1343704"/>
              <a:gd name="connsiteY85" fmla="*/ 114300 h 1790700"/>
              <a:gd name="connsiteX0" fmla="*/ 707814 w 1343704"/>
              <a:gd name="connsiteY0" fmla="*/ 0 h 1821971"/>
              <a:gd name="connsiteX1" fmla="*/ 612564 w 1343704"/>
              <a:gd name="connsiteY1" fmla="*/ 171450 h 1821971"/>
              <a:gd name="connsiteX2" fmla="*/ 536364 w 1343704"/>
              <a:gd name="connsiteY2" fmla="*/ 285750 h 1821971"/>
              <a:gd name="connsiteX3" fmla="*/ 517314 w 1343704"/>
              <a:gd name="connsiteY3" fmla="*/ 361950 h 1821971"/>
              <a:gd name="connsiteX4" fmla="*/ 441114 w 1343704"/>
              <a:gd name="connsiteY4" fmla="*/ 476250 h 1821971"/>
              <a:gd name="connsiteX5" fmla="*/ 403014 w 1343704"/>
              <a:gd name="connsiteY5" fmla="*/ 533400 h 1821971"/>
              <a:gd name="connsiteX6" fmla="*/ 345864 w 1343704"/>
              <a:gd name="connsiteY6" fmla="*/ 571500 h 1821971"/>
              <a:gd name="connsiteX7" fmla="*/ 403014 w 1343704"/>
              <a:gd name="connsiteY7" fmla="*/ 609600 h 1821971"/>
              <a:gd name="connsiteX8" fmla="*/ 383964 w 1343704"/>
              <a:gd name="connsiteY8" fmla="*/ 666750 h 1821971"/>
              <a:gd name="connsiteX9" fmla="*/ 288714 w 1343704"/>
              <a:gd name="connsiteY9" fmla="*/ 781050 h 1821971"/>
              <a:gd name="connsiteX10" fmla="*/ 250614 w 1343704"/>
              <a:gd name="connsiteY10" fmla="*/ 838200 h 1821971"/>
              <a:gd name="connsiteX11" fmla="*/ 364914 w 1343704"/>
              <a:gd name="connsiteY11" fmla="*/ 857250 h 1821971"/>
              <a:gd name="connsiteX12" fmla="*/ 326814 w 1343704"/>
              <a:gd name="connsiteY12" fmla="*/ 933450 h 1821971"/>
              <a:gd name="connsiteX13" fmla="*/ 212514 w 1343704"/>
              <a:gd name="connsiteY13" fmla="*/ 1028700 h 1821971"/>
              <a:gd name="connsiteX14" fmla="*/ 383964 w 1343704"/>
              <a:gd name="connsiteY14" fmla="*/ 1047750 h 1821971"/>
              <a:gd name="connsiteX15" fmla="*/ 307764 w 1343704"/>
              <a:gd name="connsiteY15" fmla="*/ 1162050 h 1821971"/>
              <a:gd name="connsiteX16" fmla="*/ 193464 w 1343704"/>
              <a:gd name="connsiteY16" fmla="*/ 1276350 h 1821971"/>
              <a:gd name="connsiteX17" fmla="*/ 250614 w 1343704"/>
              <a:gd name="connsiteY17" fmla="*/ 1295400 h 1821971"/>
              <a:gd name="connsiteX18" fmla="*/ 174414 w 1343704"/>
              <a:gd name="connsiteY18" fmla="*/ 1447800 h 1821971"/>
              <a:gd name="connsiteX19" fmla="*/ 117264 w 1343704"/>
              <a:gd name="connsiteY19" fmla="*/ 1466850 h 1821971"/>
              <a:gd name="connsiteX20" fmla="*/ 193464 w 1343704"/>
              <a:gd name="connsiteY20" fmla="*/ 1447800 h 1821971"/>
              <a:gd name="connsiteX21" fmla="*/ 288714 w 1343704"/>
              <a:gd name="connsiteY21" fmla="*/ 1466850 h 1821971"/>
              <a:gd name="connsiteX22" fmla="*/ 231564 w 1343704"/>
              <a:gd name="connsiteY22" fmla="*/ 1504950 h 1821971"/>
              <a:gd name="connsiteX23" fmla="*/ 174414 w 1343704"/>
              <a:gd name="connsiteY23" fmla="*/ 1562100 h 1821971"/>
              <a:gd name="connsiteX24" fmla="*/ 60114 w 1343704"/>
              <a:gd name="connsiteY24" fmla="*/ 1638300 h 1821971"/>
              <a:gd name="connsiteX25" fmla="*/ 22014 w 1343704"/>
              <a:gd name="connsiteY25" fmla="*/ 1695450 h 1821971"/>
              <a:gd name="connsiteX26" fmla="*/ 193464 w 1343704"/>
              <a:gd name="connsiteY26" fmla="*/ 1676400 h 1821971"/>
              <a:gd name="connsiteX27" fmla="*/ 326814 w 1343704"/>
              <a:gd name="connsiteY27" fmla="*/ 1619250 h 1821971"/>
              <a:gd name="connsiteX28" fmla="*/ 345864 w 1343704"/>
              <a:gd name="connsiteY28" fmla="*/ 1676400 h 1821971"/>
              <a:gd name="connsiteX29" fmla="*/ 364914 w 1343704"/>
              <a:gd name="connsiteY29" fmla="*/ 1752600 h 1821971"/>
              <a:gd name="connsiteX30" fmla="*/ 422064 w 1343704"/>
              <a:gd name="connsiteY30" fmla="*/ 1695450 h 1821971"/>
              <a:gd name="connsiteX31" fmla="*/ 479214 w 1343704"/>
              <a:gd name="connsiteY31" fmla="*/ 1657350 h 1821971"/>
              <a:gd name="connsiteX32" fmla="*/ 536364 w 1343704"/>
              <a:gd name="connsiteY32" fmla="*/ 1676400 h 1821971"/>
              <a:gd name="connsiteX33" fmla="*/ 574464 w 1343704"/>
              <a:gd name="connsiteY33" fmla="*/ 1676400 h 1821971"/>
              <a:gd name="connsiteX34" fmla="*/ 650664 w 1343704"/>
              <a:gd name="connsiteY34" fmla="*/ 1695450 h 1821971"/>
              <a:gd name="connsiteX35" fmla="*/ 726864 w 1343704"/>
              <a:gd name="connsiteY35" fmla="*/ 1733550 h 1821971"/>
              <a:gd name="connsiteX36" fmla="*/ 784014 w 1343704"/>
              <a:gd name="connsiteY36" fmla="*/ 1752600 h 1821971"/>
              <a:gd name="connsiteX37" fmla="*/ 707814 w 1343704"/>
              <a:gd name="connsiteY37" fmla="*/ 1638300 h 1821971"/>
              <a:gd name="connsiteX38" fmla="*/ 764964 w 1343704"/>
              <a:gd name="connsiteY38" fmla="*/ 1619250 h 1821971"/>
              <a:gd name="connsiteX39" fmla="*/ 1151746 w 1343704"/>
              <a:gd name="connsiteY39" fmla="*/ 1790700 h 1821971"/>
              <a:gd name="connsiteX40" fmla="*/ 1126914 w 1343704"/>
              <a:gd name="connsiteY40" fmla="*/ 1562100 h 1821971"/>
              <a:gd name="connsiteX41" fmla="*/ 974514 w 1343704"/>
              <a:gd name="connsiteY41" fmla="*/ 1504950 h 1821971"/>
              <a:gd name="connsiteX42" fmla="*/ 1050714 w 1343704"/>
              <a:gd name="connsiteY42" fmla="*/ 1485900 h 1821971"/>
              <a:gd name="connsiteX43" fmla="*/ 1184064 w 1343704"/>
              <a:gd name="connsiteY43" fmla="*/ 1524000 h 1821971"/>
              <a:gd name="connsiteX44" fmla="*/ 1260264 w 1343704"/>
              <a:gd name="connsiteY44" fmla="*/ 1562100 h 1821971"/>
              <a:gd name="connsiteX45" fmla="*/ 1336464 w 1343704"/>
              <a:gd name="connsiteY45" fmla="*/ 1543050 h 1821971"/>
              <a:gd name="connsiteX46" fmla="*/ 1279314 w 1343704"/>
              <a:gd name="connsiteY46" fmla="*/ 1504950 h 1821971"/>
              <a:gd name="connsiteX47" fmla="*/ 1145964 w 1343704"/>
              <a:gd name="connsiteY47" fmla="*/ 1428750 h 1821971"/>
              <a:gd name="connsiteX48" fmla="*/ 1126914 w 1343704"/>
              <a:gd name="connsiteY48" fmla="*/ 1371600 h 1821971"/>
              <a:gd name="connsiteX49" fmla="*/ 1203114 w 1343704"/>
              <a:gd name="connsiteY49" fmla="*/ 1352550 h 1821971"/>
              <a:gd name="connsiteX50" fmla="*/ 1317414 w 1343704"/>
              <a:gd name="connsiteY50" fmla="*/ 1333500 h 1821971"/>
              <a:gd name="connsiteX51" fmla="*/ 1222164 w 1343704"/>
              <a:gd name="connsiteY51" fmla="*/ 1314450 h 1821971"/>
              <a:gd name="connsiteX52" fmla="*/ 1107864 w 1343704"/>
              <a:gd name="connsiteY52" fmla="*/ 1238250 h 1821971"/>
              <a:gd name="connsiteX53" fmla="*/ 1222164 w 1343704"/>
              <a:gd name="connsiteY53" fmla="*/ 1181100 h 1821971"/>
              <a:gd name="connsiteX54" fmla="*/ 1279314 w 1343704"/>
              <a:gd name="connsiteY54" fmla="*/ 1143000 h 1821971"/>
              <a:gd name="connsiteX55" fmla="*/ 1145964 w 1343704"/>
              <a:gd name="connsiteY55" fmla="*/ 1123950 h 1821971"/>
              <a:gd name="connsiteX56" fmla="*/ 1069764 w 1343704"/>
              <a:gd name="connsiteY56" fmla="*/ 1085850 h 1821971"/>
              <a:gd name="connsiteX57" fmla="*/ 993564 w 1343704"/>
              <a:gd name="connsiteY57" fmla="*/ 1066800 h 1821971"/>
              <a:gd name="connsiteX58" fmla="*/ 936414 w 1343704"/>
              <a:gd name="connsiteY58" fmla="*/ 1028700 h 1821971"/>
              <a:gd name="connsiteX59" fmla="*/ 993564 w 1343704"/>
              <a:gd name="connsiteY59" fmla="*/ 1009650 h 1821971"/>
              <a:gd name="connsiteX60" fmla="*/ 1165014 w 1343704"/>
              <a:gd name="connsiteY60" fmla="*/ 990600 h 1821971"/>
              <a:gd name="connsiteX61" fmla="*/ 1165014 w 1343704"/>
              <a:gd name="connsiteY61" fmla="*/ 933450 h 1821971"/>
              <a:gd name="connsiteX62" fmla="*/ 1145964 w 1343704"/>
              <a:gd name="connsiteY62" fmla="*/ 876300 h 1821971"/>
              <a:gd name="connsiteX63" fmla="*/ 1222164 w 1343704"/>
              <a:gd name="connsiteY63" fmla="*/ 857250 h 1821971"/>
              <a:gd name="connsiteX64" fmla="*/ 1279314 w 1343704"/>
              <a:gd name="connsiteY64" fmla="*/ 838200 h 1821971"/>
              <a:gd name="connsiteX65" fmla="*/ 1203114 w 1343704"/>
              <a:gd name="connsiteY65" fmla="*/ 819150 h 1821971"/>
              <a:gd name="connsiteX66" fmla="*/ 1069764 w 1343704"/>
              <a:gd name="connsiteY66" fmla="*/ 800100 h 1821971"/>
              <a:gd name="connsiteX67" fmla="*/ 1126914 w 1343704"/>
              <a:gd name="connsiteY67" fmla="*/ 742950 h 1821971"/>
              <a:gd name="connsiteX68" fmla="*/ 1222164 w 1343704"/>
              <a:gd name="connsiteY68" fmla="*/ 723900 h 1821971"/>
              <a:gd name="connsiteX69" fmla="*/ 1165014 w 1343704"/>
              <a:gd name="connsiteY69" fmla="*/ 704850 h 1821971"/>
              <a:gd name="connsiteX70" fmla="*/ 1031664 w 1343704"/>
              <a:gd name="connsiteY70" fmla="*/ 666750 h 1821971"/>
              <a:gd name="connsiteX71" fmla="*/ 1050714 w 1343704"/>
              <a:gd name="connsiteY71" fmla="*/ 609600 h 1821971"/>
              <a:gd name="connsiteX72" fmla="*/ 1107864 w 1343704"/>
              <a:gd name="connsiteY72" fmla="*/ 590550 h 1821971"/>
              <a:gd name="connsiteX73" fmla="*/ 1165014 w 1343704"/>
              <a:gd name="connsiteY73" fmla="*/ 552450 h 1821971"/>
              <a:gd name="connsiteX74" fmla="*/ 1107864 w 1343704"/>
              <a:gd name="connsiteY74" fmla="*/ 533400 h 1821971"/>
              <a:gd name="connsiteX75" fmla="*/ 1031664 w 1343704"/>
              <a:gd name="connsiteY75" fmla="*/ 514350 h 1821971"/>
              <a:gd name="connsiteX76" fmla="*/ 974514 w 1343704"/>
              <a:gd name="connsiteY76" fmla="*/ 476250 h 1821971"/>
              <a:gd name="connsiteX77" fmla="*/ 1012614 w 1343704"/>
              <a:gd name="connsiteY77" fmla="*/ 419100 h 1821971"/>
              <a:gd name="connsiteX78" fmla="*/ 860214 w 1343704"/>
              <a:gd name="connsiteY78" fmla="*/ 323850 h 1821971"/>
              <a:gd name="connsiteX79" fmla="*/ 917364 w 1343704"/>
              <a:gd name="connsiteY79" fmla="*/ 285750 h 1821971"/>
              <a:gd name="connsiteX80" fmla="*/ 784014 w 1343704"/>
              <a:gd name="connsiteY80" fmla="*/ 266700 h 1821971"/>
              <a:gd name="connsiteX81" fmla="*/ 707814 w 1343704"/>
              <a:gd name="connsiteY81" fmla="*/ 247650 h 1821971"/>
              <a:gd name="connsiteX82" fmla="*/ 822114 w 1343704"/>
              <a:gd name="connsiteY82" fmla="*/ 228600 h 1821971"/>
              <a:gd name="connsiteX83" fmla="*/ 707814 w 1343704"/>
              <a:gd name="connsiteY83" fmla="*/ 133350 h 1821971"/>
              <a:gd name="connsiteX84" fmla="*/ 669714 w 1343704"/>
              <a:gd name="connsiteY84" fmla="*/ 76200 h 1821971"/>
              <a:gd name="connsiteX85" fmla="*/ 669714 w 1343704"/>
              <a:gd name="connsiteY85" fmla="*/ 114300 h 1821971"/>
              <a:gd name="connsiteX0" fmla="*/ 707814 w 1418955"/>
              <a:gd name="connsiteY0" fmla="*/ 0 h 1821971"/>
              <a:gd name="connsiteX1" fmla="*/ 612564 w 1418955"/>
              <a:gd name="connsiteY1" fmla="*/ 171450 h 1821971"/>
              <a:gd name="connsiteX2" fmla="*/ 536364 w 1418955"/>
              <a:gd name="connsiteY2" fmla="*/ 285750 h 1821971"/>
              <a:gd name="connsiteX3" fmla="*/ 517314 w 1418955"/>
              <a:gd name="connsiteY3" fmla="*/ 361950 h 1821971"/>
              <a:gd name="connsiteX4" fmla="*/ 441114 w 1418955"/>
              <a:gd name="connsiteY4" fmla="*/ 476250 h 1821971"/>
              <a:gd name="connsiteX5" fmla="*/ 403014 w 1418955"/>
              <a:gd name="connsiteY5" fmla="*/ 533400 h 1821971"/>
              <a:gd name="connsiteX6" fmla="*/ 345864 w 1418955"/>
              <a:gd name="connsiteY6" fmla="*/ 571500 h 1821971"/>
              <a:gd name="connsiteX7" fmla="*/ 403014 w 1418955"/>
              <a:gd name="connsiteY7" fmla="*/ 609600 h 1821971"/>
              <a:gd name="connsiteX8" fmla="*/ 383964 w 1418955"/>
              <a:gd name="connsiteY8" fmla="*/ 666750 h 1821971"/>
              <a:gd name="connsiteX9" fmla="*/ 288714 w 1418955"/>
              <a:gd name="connsiteY9" fmla="*/ 781050 h 1821971"/>
              <a:gd name="connsiteX10" fmla="*/ 250614 w 1418955"/>
              <a:gd name="connsiteY10" fmla="*/ 838200 h 1821971"/>
              <a:gd name="connsiteX11" fmla="*/ 364914 w 1418955"/>
              <a:gd name="connsiteY11" fmla="*/ 857250 h 1821971"/>
              <a:gd name="connsiteX12" fmla="*/ 326814 w 1418955"/>
              <a:gd name="connsiteY12" fmla="*/ 933450 h 1821971"/>
              <a:gd name="connsiteX13" fmla="*/ 212514 w 1418955"/>
              <a:gd name="connsiteY13" fmla="*/ 1028700 h 1821971"/>
              <a:gd name="connsiteX14" fmla="*/ 383964 w 1418955"/>
              <a:gd name="connsiteY14" fmla="*/ 1047750 h 1821971"/>
              <a:gd name="connsiteX15" fmla="*/ 307764 w 1418955"/>
              <a:gd name="connsiteY15" fmla="*/ 1162050 h 1821971"/>
              <a:gd name="connsiteX16" fmla="*/ 193464 w 1418955"/>
              <a:gd name="connsiteY16" fmla="*/ 1276350 h 1821971"/>
              <a:gd name="connsiteX17" fmla="*/ 250614 w 1418955"/>
              <a:gd name="connsiteY17" fmla="*/ 1295400 h 1821971"/>
              <a:gd name="connsiteX18" fmla="*/ 174414 w 1418955"/>
              <a:gd name="connsiteY18" fmla="*/ 1447800 h 1821971"/>
              <a:gd name="connsiteX19" fmla="*/ 117264 w 1418955"/>
              <a:gd name="connsiteY19" fmla="*/ 1466850 h 1821971"/>
              <a:gd name="connsiteX20" fmla="*/ 193464 w 1418955"/>
              <a:gd name="connsiteY20" fmla="*/ 1447800 h 1821971"/>
              <a:gd name="connsiteX21" fmla="*/ 288714 w 1418955"/>
              <a:gd name="connsiteY21" fmla="*/ 1466850 h 1821971"/>
              <a:gd name="connsiteX22" fmla="*/ 231564 w 1418955"/>
              <a:gd name="connsiteY22" fmla="*/ 1504950 h 1821971"/>
              <a:gd name="connsiteX23" fmla="*/ 174414 w 1418955"/>
              <a:gd name="connsiteY23" fmla="*/ 1562100 h 1821971"/>
              <a:gd name="connsiteX24" fmla="*/ 60114 w 1418955"/>
              <a:gd name="connsiteY24" fmla="*/ 1638300 h 1821971"/>
              <a:gd name="connsiteX25" fmla="*/ 22014 w 1418955"/>
              <a:gd name="connsiteY25" fmla="*/ 1695450 h 1821971"/>
              <a:gd name="connsiteX26" fmla="*/ 193464 w 1418955"/>
              <a:gd name="connsiteY26" fmla="*/ 1676400 h 1821971"/>
              <a:gd name="connsiteX27" fmla="*/ 326814 w 1418955"/>
              <a:gd name="connsiteY27" fmla="*/ 1619250 h 1821971"/>
              <a:gd name="connsiteX28" fmla="*/ 345864 w 1418955"/>
              <a:gd name="connsiteY28" fmla="*/ 1676400 h 1821971"/>
              <a:gd name="connsiteX29" fmla="*/ 364914 w 1418955"/>
              <a:gd name="connsiteY29" fmla="*/ 1752600 h 1821971"/>
              <a:gd name="connsiteX30" fmla="*/ 422064 w 1418955"/>
              <a:gd name="connsiteY30" fmla="*/ 1695450 h 1821971"/>
              <a:gd name="connsiteX31" fmla="*/ 479214 w 1418955"/>
              <a:gd name="connsiteY31" fmla="*/ 1657350 h 1821971"/>
              <a:gd name="connsiteX32" fmla="*/ 536364 w 1418955"/>
              <a:gd name="connsiteY32" fmla="*/ 1676400 h 1821971"/>
              <a:gd name="connsiteX33" fmla="*/ 574464 w 1418955"/>
              <a:gd name="connsiteY33" fmla="*/ 1676400 h 1821971"/>
              <a:gd name="connsiteX34" fmla="*/ 650664 w 1418955"/>
              <a:gd name="connsiteY34" fmla="*/ 1695450 h 1821971"/>
              <a:gd name="connsiteX35" fmla="*/ 726864 w 1418955"/>
              <a:gd name="connsiteY35" fmla="*/ 1733550 h 1821971"/>
              <a:gd name="connsiteX36" fmla="*/ 784014 w 1418955"/>
              <a:gd name="connsiteY36" fmla="*/ 1752600 h 1821971"/>
              <a:gd name="connsiteX37" fmla="*/ 707814 w 1418955"/>
              <a:gd name="connsiteY37" fmla="*/ 1638300 h 1821971"/>
              <a:gd name="connsiteX38" fmla="*/ 764964 w 1418955"/>
              <a:gd name="connsiteY38" fmla="*/ 1619250 h 1821971"/>
              <a:gd name="connsiteX39" fmla="*/ 1151746 w 1418955"/>
              <a:gd name="connsiteY39" fmla="*/ 1790700 h 1821971"/>
              <a:gd name="connsiteX40" fmla="*/ 1126914 w 1418955"/>
              <a:gd name="connsiteY40" fmla="*/ 1562100 h 1821971"/>
              <a:gd name="connsiteX41" fmla="*/ 974514 w 1418955"/>
              <a:gd name="connsiteY41" fmla="*/ 1504950 h 1821971"/>
              <a:gd name="connsiteX42" fmla="*/ 1050714 w 1418955"/>
              <a:gd name="connsiteY42" fmla="*/ 1485900 h 1821971"/>
              <a:gd name="connsiteX43" fmla="*/ 1184064 w 1418955"/>
              <a:gd name="connsiteY43" fmla="*/ 1524000 h 1821971"/>
              <a:gd name="connsiteX44" fmla="*/ 1260264 w 1418955"/>
              <a:gd name="connsiteY44" fmla="*/ 1562100 h 1821971"/>
              <a:gd name="connsiteX45" fmla="*/ 1336464 w 1418955"/>
              <a:gd name="connsiteY45" fmla="*/ 1543050 h 1821971"/>
              <a:gd name="connsiteX46" fmla="*/ 1279314 w 1418955"/>
              <a:gd name="connsiteY46" fmla="*/ 1504950 h 1821971"/>
              <a:gd name="connsiteX47" fmla="*/ 1279718 w 1418955"/>
              <a:gd name="connsiteY47" fmla="*/ 1474694 h 1821971"/>
              <a:gd name="connsiteX48" fmla="*/ 1126914 w 1418955"/>
              <a:gd name="connsiteY48" fmla="*/ 1371600 h 1821971"/>
              <a:gd name="connsiteX49" fmla="*/ 1203114 w 1418955"/>
              <a:gd name="connsiteY49" fmla="*/ 1352550 h 1821971"/>
              <a:gd name="connsiteX50" fmla="*/ 1317414 w 1418955"/>
              <a:gd name="connsiteY50" fmla="*/ 1333500 h 1821971"/>
              <a:gd name="connsiteX51" fmla="*/ 1222164 w 1418955"/>
              <a:gd name="connsiteY51" fmla="*/ 1314450 h 1821971"/>
              <a:gd name="connsiteX52" fmla="*/ 1107864 w 1418955"/>
              <a:gd name="connsiteY52" fmla="*/ 1238250 h 1821971"/>
              <a:gd name="connsiteX53" fmla="*/ 1222164 w 1418955"/>
              <a:gd name="connsiteY53" fmla="*/ 1181100 h 1821971"/>
              <a:gd name="connsiteX54" fmla="*/ 1279314 w 1418955"/>
              <a:gd name="connsiteY54" fmla="*/ 1143000 h 1821971"/>
              <a:gd name="connsiteX55" fmla="*/ 1145964 w 1418955"/>
              <a:gd name="connsiteY55" fmla="*/ 1123950 h 1821971"/>
              <a:gd name="connsiteX56" fmla="*/ 1069764 w 1418955"/>
              <a:gd name="connsiteY56" fmla="*/ 1085850 h 1821971"/>
              <a:gd name="connsiteX57" fmla="*/ 993564 w 1418955"/>
              <a:gd name="connsiteY57" fmla="*/ 1066800 h 1821971"/>
              <a:gd name="connsiteX58" fmla="*/ 936414 w 1418955"/>
              <a:gd name="connsiteY58" fmla="*/ 1028700 h 1821971"/>
              <a:gd name="connsiteX59" fmla="*/ 993564 w 1418955"/>
              <a:gd name="connsiteY59" fmla="*/ 1009650 h 1821971"/>
              <a:gd name="connsiteX60" fmla="*/ 1165014 w 1418955"/>
              <a:gd name="connsiteY60" fmla="*/ 990600 h 1821971"/>
              <a:gd name="connsiteX61" fmla="*/ 1165014 w 1418955"/>
              <a:gd name="connsiteY61" fmla="*/ 933450 h 1821971"/>
              <a:gd name="connsiteX62" fmla="*/ 1145964 w 1418955"/>
              <a:gd name="connsiteY62" fmla="*/ 876300 h 1821971"/>
              <a:gd name="connsiteX63" fmla="*/ 1222164 w 1418955"/>
              <a:gd name="connsiteY63" fmla="*/ 857250 h 1821971"/>
              <a:gd name="connsiteX64" fmla="*/ 1279314 w 1418955"/>
              <a:gd name="connsiteY64" fmla="*/ 838200 h 1821971"/>
              <a:gd name="connsiteX65" fmla="*/ 1203114 w 1418955"/>
              <a:gd name="connsiteY65" fmla="*/ 819150 h 1821971"/>
              <a:gd name="connsiteX66" fmla="*/ 1069764 w 1418955"/>
              <a:gd name="connsiteY66" fmla="*/ 800100 h 1821971"/>
              <a:gd name="connsiteX67" fmla="*/ 1126914 w 1418955"/>
              <a:gd name="connsiteY67" fmla="*/ 742950 h 1821971"/>
              <a:gd name="connsiteX68" fmla="*/ 1222164 w 1418955"/>
              <a:gd name="connsiteY68" fmla="*/ 723900 h 1821971"/>
              <a:gd name="connsiteX69" fmla="*/ 1165014 w 1418955"/>
              <a:gd name="connsiteY69" fmla="*/ 704850 h 1821971"/>
              <a:gd name="connsiteX70" fmla="*/ 1031664 w 1418955"/>
              <a:gd name="connsiteY70" fmla="*/ 666750 h 1821971"/>
              <a:gd name="connsiteX71" fmla="*/ 1050714 w 1418955"/>
              <a:gd name="connsiteY71" fmla="*/ 609600 h 1821971"/>
              <a:gd name="connsiteX72" fmla="*/ 1107864 w 1418955"/>
              <a:gd name="connsiteY72" fmla="*/ 590550 h 1821971"/>
              <a:gd name="connsiteX73" fmla="*/ 1165014 w 1418955"/>
              <a:gd name="connsiteY73" fmla="*/ 552450 h 1821971"/>
              <a:gd name="connsiteX74" fmla="*/ 1107864 w 1418955"/>
              <a:gd name="connsiteY74" fmla="*/ 533400 h 1821971"/>
              <a:gd name="connsiteX75" fmla="*/ 1031664 w 1418955"/>
              <a:gd name="connsiteY75" fmla="*/ 514350 h 1821971"/>
              <a:gd name="connsiteX76" fmla="*/ 974514 w 1418955"/>
              <a:gd name="connsiteY76" fmla="*/ 476250 h 1821971"/>
              <a:gd name="connsiteX77" fmla="*/ 1012614 w 1418955"/>
              <a:gd name="connsiteY77" fmla="*/ 419100 h 1821971"/>
              <a:gd name="connsiteX78" fmla="*/ 860214 w 1418955"/>
              <a:gd name="connsiteY78" fmla="*/ 323850 h 1821971"/>
              <a:gd name="connsiteX79" fmla="*/ 917364 w 1418955"/>
              <a:gd name="connsiteY79" fmla="*/ 285750 h 1821971"/>
              <a:gd name="connsiteX80" fmla="*/ 784014 w 1418955"/>
              <a:gd name="connsiteY80" fmla="*/ 266700 h 1821971"/>
              <a:gd name="connsiteX81" fmla="*/ 707814 w 1418955"/>
              <a:gd name="connsiteY81" fmla="*/ 247650 h 1821971"/>
              <a:gd name="connsiteX82" fmla="*/ 822114 w 1418955"/>
              <a:gd name="connsiteY82" fmla="*/ 228600 h 1821971"/>
              <a:gd name="connsiteX83" fmla="*/ 707814 w 1418955"/>
              <a:gd name="connsiteY83" fmla="*/ 133350 h 1821971"/>
              <a:gd name="connsiteX84" fmla="*/ 669714 w 1418955"/>
              <a:gd name="connsiteY84" fmla="*/ 76200 h 1821971"/>
              <a:gd name="connsiteX85" fmla="*/ 669714 w 1418955"/>
              <a:gd name="connsiteY85" fmla="*/ 114300 h 1821971"/>
              <a:gd name="connsiteX0" fmla="*/ 707814 w 1418955"/>
              <a:gd name="connsiteY0" fmla="*/ 0 h 1821971"/>
              <a:gd name="connsiteX1" fmla="*/ 612564 w 1418955"/>
              <a:gd name="connsiteY1" fmla="*/ 171450 h 1821971"/>
              <a:gd name="connsiteX2" fmla="*/ 536364 w 1418955"/>
              <a:gd name="connsiteY2" fmla="*/ 285750 h 1821971"/>
              <a:gd name="connsiteX3" fmla="*/ 517314 w 1418955"/>
              <a:gd name="connsiteY3" fmla="*/ 361950 h 1821971"/>
              <a:gd name="connsiteX4" fmla="*/ 441114 w 1418955"/>
              <a:gd name="connsiteY4" fmla="*/ 476250 h 1821971"/>
              <a:gd name="connsiteX5" fmla="*/ 403014 w 1418955"/>
              <a:gd name="connsiteY5" fmla="*/ 533400 h 1821971"/>
              <a:gd name="connsiteX6" fmla="*/ 345864 w 1418955"/>
              <a:gd name="connsiteY6" fmla="*/ 571500 h 1821971"/>
              <a:gd name="connsiteX7" fmla="*/ 403014 w 1418955"/>
              <a:gd name="connsiteY7" fmla="*/ 609600 h 1821971"/>
              <a:gd name="connsiteX8" fmla="*/ 383964 w 1418955"/>
              <a:gd name="connsiteY8" fmla="*/ 666750 h 1821971"/>
              <a:gd name="connsiteX9" fmla="*/ 288714 w 1418955"/>
              <a:gd name="connsiteY9" fmla="*/ 781050 h 1821971"/>
              <a:gd name="connsiteX10" fmla="*/ 250614 w 1418955"/>
              <a:gd name="connsiteY10" fmla="*/ 838200 h 1821971"/>
              <a:gd name="connsiteX11" fmla="*/ 364914 w 1418955"/>
              <a:gd name="connsiteY11" fmla="*/ 857250 h 1821971"/>
              <a:gd name="connsiteX12" fmla="*/ 326814 w 1418955"/>
              <a:gd name="connsiteY12" fmla="*/ 933450 h 1821971"/>
              <a:gd name="connsiteX13" fmla="*/ 212514 w 1418955"/>
              <a:gd name="connsiteY13" fmla="*/ 1028700 h 1821971"/>
              <a:gd name="connsiteX14" fmla="*/ 383964 w 1418955"/>
              <a:gd name="connsiteY14" fmla="*/ 1047750 h 1821971"/>
              <a:gd name="connsiteX15" fmla="*/ 307764 w 1418955"/>
              <a:gd name="connsiteY15" fmla="*/ 1162050 h 1821971"/>
              <a:gd name="connsiteX16" fmla="*/ 193464 w 1418955"/>
              <a:gd name="connsiteY16" fmla="*/ 1276350 h 1821971"/>
              <a:gd name="connsiteX17" fmla="*/ 250614 w 1418955"/>
              <a:gd name="connsiteY17" fmla="*/ 1295400 h 1821971"/>
              <a:gd name="connsiteX18" fmla="*/ 174414 w 1418955"/>
              <a:gd name="connsiteY18" fmla="*/ 1447800 h 1821971"/>
              <a:gd name="connsiteX19" fmla="*/ 117264 w 1418955"/>
              <a:gd name="connsiteY19" fmla="*/ 1466850 h 1821971"/>
              <a:gd name="connsiteX20" fmla="*/ 193464 w 1418955"/>
              <a:gd name="connsiteY20" fmla="*/ 1447800 h 1821971"/>
              <a:gd name="connsiteX21" fmla="*/ 288714 w 1418955"/>
              <a:gd name="connsiteY21" fmla="*/ 1466850 h 1821971"/>
              <a:gd name="connsiteX22" fmla="*/ 231564 w 1418955"/>
              <a:gd name="connsiteY22" fmla="*/ 1504950 h 1821971"/>
              <a:gd name="connsiteX23" fmla="*/ 174414 w 1418955"/>
              <a:gd name="connsiteY23" fmla="*/ 1562100 h 1821971"/>
              <a:gd name="connsiteX24" fmla="*/ 60114 w 1418955"/>
              <a:gd name="connsiteY24" fmla="*/ 1638300 h 1821971"/>
              <a:gd name="connsiteX25" fmla="*/ 22014 w 1418955"/>
              <a:gd name="connsiteY25" fmla="*/ 1695450 h 1821971"/>
              <a:gd name="connsiteX26" fmla="*/ 193464 w 1418955"/>
              <a:gd name="connsiteY26" fmla="*/ 1676400 h 1821971"/>
              <a:gd name="connsiteX27" fmla="*/ 326814 w 1418955"/>
              <a:gd name="connsiteY27" fmla="*/ 1619250 h 1821971"/>
              <a:gd name="connsiteX28" fmla="*/ 345864 w 1418955"/>
              <a:gd name="connsiteY28" fmla="*/ 1676400 h 1821971"/>
              <a:gd name="connsiteX29" fmla="*/ 364914 w 1418955"/>
              <a:gd name="connsiteY29" fmla="*/ 1752600 h 1821971"/>
              <a:gd name="connsiteX30" fmla="*/ 422064 w 1418955"/>
              <a:gd name="connsiteY30" fmla="*/ 1695450 h 1821971"/>
              <a:gd name="connsiteX31" fmla="*/ 479214 w 1418955"/>
              <a:gd name="connsiteY31" fmla="*/ 1657350 h 1821971"/>
              <a:gd name="connsiteX32" fmla="*/ 536364 w 1418955"/>
              <a:gd name="connsiteY32" fmla="*/ 1676400 h 1821971"/>
              <a:gd name="connsiteX33" fmla="*/ 574464 w 1418955"/>
              <a:gd name="connsiteY33" fmla="*/ 1676400 h 1821971"/>
              <a:gd name="connsiteX34" fmla="*/ 650664 w 1418955"/>
              <a:gd name="connsiteY34" fmla="*/ 1695450 h 1821971"/>
              <a:gd name="connsiteX35" fmla="*/ 726864 w 1418955"/>
              <a:gd name="connsiteY35" fmla="*/ 1733550 h 1821971"/>
              <a:gd name="connsiteX36" fmla="*/ 784014 w 1418955"/>
              <a:gd name="connsiteY36" fmla="*/ 1752600 h 1821971"/>
              <a:gd name="connsiteX37" fmla="*/ 707814 w 1418955"/>
              <a:gd name="connsiteY37" fmla="*/ 1638300 h 1821971"/>
              <a:gd name="connsiteX38" fmla="*/ 764964 w 1418955"/>
              <a:gd name="connsiteY38" fmla="*/ 1619250 h 1821971"/>
              <a:gd name="connsiteX39" fmla="*/ 1151746 w 1418955"/>
              <a:gd name="connsiteY39" fmla="*/ 1790700 h 1821971"/>
              <a:gd name="connsiteX40" fmla="*/ 1126914 w 1418955"/>
              <a:gd name="connsiteY40" fmla="*/ 1562100 h 1821971"/>
              <a:gd name="connsiteX41" fmla="*/ 974514 w 1418955"/>
              <a:gd name="connsiteY41" fmla="*/ 1504950 h 1821971"/>
              <a:gd name="connsiteX42" fmla="*/ 1050714 w 1418955"/>
              <a:gd name="connsiteY42" fmla="*/ 1485900 h 1821971"/>
              <a:gd name="connsiteX43" fmla="*/ 1184064 w 1418955"/>
              <a:gd name="connsiteY43" fmla="*/ 1524000 h 1821971"/>
              <a:gd name="connsiteX44" fmla="*/ 1260264 w 1418955"/>
              <a:gd name="connsiteY44" fmla="*/ 1562100 h 1821971"/>
              <a:gd name="connsiteX45" fmla="*/ 1336464 w 1418955"/>
              <a:gd name="connsiteY45" fmla="*/ 1543050 h 1821971"/>
              <a:gd name="connsiteX46" fmla="*/ 1279314 w 1418955"/>
              <a:gd name="connsiteY46" fmla="*/ 1504950 h 1821971"/>
              <a:gd name="connsiteX47" fmla="*/ 1279718 w 1418955"/>
              <a:gd name="connsiteY47" fmla="*/ 1474694 h 1821971"/>
              <a:gd name="connsiteX48" fmla="*/ 1126914 w 1418955"/>
              <a:gd name="connsiteY48" fmla="*/ 1371600 h 1821971"/>
              <a:gd name="connsiteX49" fmla="*/ 1203114 w 1418955"/>
              <a:gd name="connsiteY49" fmla="*/ 1352550 h 1821971"/>
              <a:gd name="connsiteX50" fmla="*/ 1317414 w 1418955"/>
              <a:gd name="connsiteY50" fmla="*/ 1333500 h 1821971"/>
              <a:gd name="connsiteX51" fmla="*/ 1222164 w 1418955"/>
              <a:gd name="connsiteY51" fmla="*/ 1314450 h 1821971"/>
              <a:gd name="connsiteX52" fmla="*/ 1215732 w 1418955"/>
              <a:gd name="connsiteY52" fmla="*/ 1211356 h 1821971"/>
              <a:gd name="connsiteX53" fmla="*/ 1222164 w 1418955"/>
              <a:gd name="connsiteY53" fmla="*/ 1181100 h 1821971"/>
              <a:gd name="connsiteX54" fmla="*/ 1279314 w 1418955"/>
              <a:gd name="connsiteY54" fmla="*/ 1143000 h 1821971"/>
              <a:gd name="connsiteX55" fmla="*/ 1145964 w 1418955"/>
              <a:gd name="connsiteY55" fmla="*/ 1123950 h 1821971"/>
              <a:gd name="connsiteX56" fmla="*/ 1069764 w 1418955"/>
              <a:gd name="connsiteY56" fmla="*/ 1085850 h 1821971"/>
              <a:gd name="connsiteX57" fmla="*/ 993564 w 1418955"/>
              <a:gd name="connsiteY57" fmla="*/ 1066800 h 1821971"/>
              <a:gd name="connsiteX58" fmla="*/ 936414 w 1418955"/>
              <a:gd name="connsiteY58" fmla="*/ 1028700 h 1821971"/>
              <a:gd name="connsiteX59" fmla="*/ 993564 w 1418955"/>
              <a:gd name="connsiteY59" fmla="*/ 1009650 h 1821971"/>
              <a:gd name="connsiteX60" fmla="*/ 1165014 w 1418955"/>
              <a:gd name="connsiteY60" fmla="*/ 990600 h 1821971"/>
              <a:gd name="connsiteX61" fmla="*/ 1165014 w 1418955"/>
              <a:gd name="connsiteY61" fmla="*/ 933450 h 1821971"/>
              <a:gd name="connsiteX62" fmla="*/ 1145964 w 1418955"/>
              <a:gd name="connsiteY62" fmla="*/ 876300 h 1821971"/>
              <a:gd name="connsiteX63" fmla="*/ 1222164 w 1418955"/>
              <a:gd name="connsiteY63" fmla="*/ 857250 h 1821971"/>
              <a:gd name="connsiteX64" fmla="*/ 1279314 w 1418955"/>
              <a:gd name="connsiteY64" fmla="*/ 838200 h 1821971"/>
              <a:gd name="connsiteX65" fmla="*/ 1203114 w 1418955"/>
              <a:gd name="connsiteY65" fmla="*/ 819150 h 1821971"/>
              <a:gd name="connsiteX66" fmla="*/ 1069764 w 1418955"/>
              <a:gd name="connsiteY66" fmla="*/ 800100 h 1821971"/>
              <a:gd name="connsiteX67" fmla="*/ 1126914 w 1418955"/>
              <a:gd name="connsiteY67" fmla="*/ 742950 h 1821971"/>
              <a:gd name="connsiteX68" fmla="*/ 1222164 w 1418955"/>
              <a:gd name="connsiteY68" fmla="*/ 723900 h 1821971"/>
              <a:gd name="connsiteX69" fmla="*/ 1165014 w 1418955"/>
              <a:gd name="connsiteY69" fmla="*/ 704850 h 1821971"/>
              <a:gd name="connsiteX70" fmla="*/ 1031664 w 1418955"/>
              <a:gd name="connsiteY70" fmla="*/ 666750 h 1821971"/>
              <a:gd name="connsiteX71" fmla="*/ 1050714 w 1418955"/>
              <a:gd name="connsiteY71" fmla="*/ 609600 h 1821971"/>
              <a:gd name="connsiteX72" fmla="*/ 1107864 w 1418955"/>
              <a:gd name="connsiteY72" fmla="*/ 590550 h 1821971"/>
              <a:gd name="connsiteX73" fmla="*/ 1165014 w 1418955"/>
              <a:gd name="connsiteY73" fmla="*/ 552450 h 1821971"/>
              <a:gd name="connsiteX74" fmla="*/ 1107864 w 1418955"/>
              <a:gd name="connsiteY74" fmla="*/ 533400 h 1821971"/>
              <a:gd name="connsiteX75" fmla="*/ 1031664 w 1418955"/>
              <a:gd name="connsiteY75" fmla="*/ 514350 h 1821971"/>
              <a:gd name="connsiteX76" fmla="*/ 974514 w 1418955"/>
              <a:gd name="connsiteY76" fmla="*/ 476250 h 1821971"/>
              <a:gd name="connsiteX77" fmla="*/ 1012614 w 1418955"/>
              <a:gd name="connsiteY77" fmla="*/ 419100 h 1821971"/>
              <a:gd name="connsiteX78" fmla="*/ 860214 w 1418955"/>
              <a:gd name="connsiteY78" fmla="*/ 323850 h 1821971"/>
              <a:gd name="connsiteX79" fmla="*/ 917364 w 1418955"/>
              <a:gd name="connsiteY79" fmla="*/ 285750 h 1821971"/>
              <a:gd name="connsiteX80" fmla="*/ 784014 w 1418955"/>
              <a:gd name="connsiteY80" fmla="*/ 266700 h 1821971"/>
              <a:gd name="connsiteX81" fmla="*/ 707814 w 1418955"/>
              <a:gd name="connsiteY81" fmla="*/ 247650 h 1821971"/>
              <a:gd name="connsiteX82" fmla="*/ 822114 w 1418955"/>
              <a:gd name="connsiteY82" fmla="*/ 228600 h 1821971"/>
              <a:gd name="connsiteX83" fmla="*/ 707814 w 1418955"/>
              <a:gd name="connsiteY83" fmla="*/ 133350 h 1821971"/>
              <a:gd name="connsiteX84" fmla="*/ 669714 w 1418955"/>
              <a:gd name="connsiteY84" fmla="*/ 76200 h 1821971"/>
              <a:gd name="connsiteX85" fmla="*/ 669714 w 1418955"/>
              <a:gd name="connsiteY85" fmla="*/ 114300 h 1821971"/>
              <a:gd name="connsiteX0" fmla="*/ 707814 w 1418955"/>
              <a:gd name="connsiteY0" fmla="*/ 0 h 1821971"/>
              <a:gd name="connsiteX1" fmla="*/ 612564 w 1418955"/>
              <a:gd name="connsiteY1" fmla="*/ 171450 h 1821971"/>
              <a:gd name="connsiteX2" fmla="*/ 536364 w 1418955"/>
              <a:gd name="connsiteY2" fmla="*/ 285750 h 1821971"/>
              <a:gd name="connsiteX3" fmla="*/ 517314 w 1418955"/>
              <a:gd name="connsiteY3" fmla="*/ 361950 h 1821971"/>
              <a:gd name="connsiteX4" fmla="*/ 441114 w 1418955"/>
              <a:gd name="connsiteY4" fmla="*/ 476250 h 1821971"/>
              <a:gd name="connsiteX5" fmla="*/ 403014 w 1418955"/>
              <a:gd name="connsiteY5" fmla="*/ 533400 h 1821971"/>
              <a:gd name="connsiteX6" fmla="*/ 345864 w 1418955"/>
              <a:gd name="connsiteY6" fmla="*/ 571500 h 1821971"/>
              <a:gd name="connsiteX7" fmla="*/ 403014 w 1418955"/>
              <a:gd name="connsiteY7" fmla="*/ 609600 h 1821971"/>
              <a:gd name="connsiteX8" fmla="*/ 383964 w 1418955"/>
              <a:gd name="connsiteY8" fmla="*/ 666750 h 1821971"/>
              <a:gd name="connsiteX9" fmla="*/ 288714 w 1418955"/>
              <a:gd name="connsiteY9" fmla="*/ 781050 h 1821971"/>
              <a:gd name="connsiteX10" fmla="*/ 250614 w 1418955"/>
              <a:gd name="connsiteY10" fmla="*/ 838200 h 1821971"/>
              <a:gd name="connsiteX11" fmla="*/ 364914 w 1418955"/>
              <a:gd name="connsiteY11" fmla="*/ 857250 h 1821971"/>
              <a:gd name="connsiteX12" fmla="*/ 326814 w 1418955"/>
              <a:gd name="connsiteY12" fmla="*/ 933450 h 1821971"/>
              <a:gd name="connsiteX13" fmla="*/ 212514 w 1418955"/>
              <a:gd name="connsiteY13" fmla="*/ 1028700 h 1821971"/>
              <a:gd name="connsiteX14" fmla="*/ 383964 w 1418955"/>
              <a:gd name="connsiteY14" fmla="*/ 1047750 h 1821971"/>
              <a:gd name="connsiteX15" fmla="*/ 307764 w 1418955"/>
              <a:gd name="connsiteY15" fmla="*/ 1162050 h 1821971"/>
              <a:gd name="connsiteX16" fmla="*/ 193464 w 1418955"/>
              <a:gd name="connsiteY16" fmla="*/ 1276350 h 1821971"/>
              <a:gd name="connsiteX17" fmla="*/ 250614 w 1418955"/>
              <a:gd name="connsiteY17" fmla="*/ 1295400 h 1821971"/>
              <a:gd name="connsiteX18" fmla="*/ 174414 w 1418955"/>
              <a:gd name="connsiteY18" fmla="*/ 1447800 h 1821971"/>
              <a:gd name="connsiteX19" fmla="*/ 117264 w 1418955"/>
              <a:gd name="connsiteY19" fmla="*/ 1466850 h 1821971"/>
              <a:gd name="connsiteX20" fmla="*/ 193464 w 1418955"/>
              <a:gd name="connsiteY20" fmla="*/ 1447800 h 1821971"/>
              <a:gd name="connsiteX21" fmla="*/ 288714 w 1418955"/>
              <a:gd name="connsiteY21" fmla="*/ 1466850 h 1821971"/>
              <a:gd name="connsiteX22" fmla="*/ 231564 w 1418955"/>
              <a:gd name="connsiteY22" fmla="*/ 1504950 h 1821971"/>
              <a:gd name="connsiteX23" fmla="*/ 174414 w 1418955"/>
              <a:gd name="connsiteY23" fmla="*/ 1562100 h 1821971"/>
              <a:gd name="connsiteX24" fmla="*/ 60114 w 1418955"/>
              <a:gd name="connsiteY24" fmla="*/ 1638300 h 1821971"/>
              <a:gd name="connsiteX25" fmla="*/ 22014 w 1418955"/>
              <a:gd name="connsiteY25" fmla="*/ 1695450 h 1821971"/>
              <a:gd name="connsiteX26" fmla="*/ 193464 w 1418955"/>
              <a:gd name="connsiteY26" fmla="*/ 1676400 h 1821971"/>
              <a:gd name="connsiteX27" fmla="*/ 326814 w 1418955"/>
              <a:gd name="connsiteY27" fmla="*/ 1619250 h 1821971"/>
              <a:gd name="connsiteX28" fmla="*/ 345864 w 1418955"/>
              <a:gd name="connsiteY28" fmla="*/ 1676400 h 1821971"/>
              <a:gd name="connsiteX29" fmla="*/ 364914 w 1418955"/>
              <a:gd name="connsiteY29" fmla="*/ 1752600 h 1821971"/>
              <a:gd name="connsiteX30" fmla="*/ 422064 w 1418955"/>
              <a:gd name="connsiteY30" fmla="*/ 1695450 h 1821971"/>
              <a:gd name="connsiteX31" fmla="*/ 479214 w 1418955"/>
              <a:gd name="connsiteY31" fmla="*/ 1657350 h 1821971"/>
              <a:gd name="connsiteX32" fmla="*/ 536364 w 1418955"/>
              <a:gd name="connsiteY32" fmla="*/ 1676400 h 1821971"/>
              <a:gd name="connsiteX33" fmla="*/ 574464 w 1418955"/>
              <a:gd name="connsiteY33" fmla="*/ 1676400 h 1821971"/>
              <a:gd name="connsiteX34" fmla="*/ 650664 w 1418955"/>
              <a:gd name="connsiteY34" fmla="*/ 1695450 h 1821971"/>
              <a:gd name="connsiteX35" fmla="*/ 726864 w 1418955"/>
              <a:gd name="connsiteY35" fmla="*/ 1733550 h 1821971"/>
              <a:gd name="connsiteX36" fmla="*/ 784014 w 1418955"/>
              <a:gd name="connsiteY36" fmla="*/ 1752600 h 1821971"/>
              <a:gd name="connsiteX37" fmla="*/ 707814 w 1418955"/>
              <a:gd name="connsiteY37" fmla="*/ 1638300 h 1821971"/>
              <a:gd name="connsiteX38" fmla="*/ 764964 w 1418955"/>
              <a:gd name="connsiteY38" fmla="*/ 1619250 h 1821971"/>
              <a:gd name="connsiteX39" fmla="*/ 1151746 w 1418955"/>
              <a:gd name="connsiteY39" fmla="*/ 1790700 h 1821971"/>
              <a:gd name="connsiteX40" fmla="*/ 1126914 w 1418955"/>
              <a:gd name="connsiteY40" fmla="*/ 1562100 h 1821971"/>
              <a:gd name="connsiteX41" fmla="*/ 974514 w 1418955"/>
              <a:gd name="connsiteY41" fmla="*/ 1504950 h 1821971"/>
              <a:gd name="connsiteX42" fmla="*/ 1050714 w 1418955"/>
              <a:gd name="connsiteY42" fmla="*/ 1485900 h 1821971"/>
              <a:gd name="connsiteX43" fmla="*/ 1184064 w 1418955"/>
              <a:gd name="connsiteY43" fmla="*/ 1524000 h 1821971"/>
              <a:gd name="connsiteX44" fmla="*/ 1260264 w 1418955"/>
              <a:gd name="connsiteY44" fmla="*/ 1562100 h 1821971"/>
              <a:gd name="connsiteX45" fmla="*/ 1336464 w 1418955"/>
              <a:gd name="connsiteY45" fmla="*/ 1543050 h 1821971"/>
              <a:gd name="connsiteX46" fmla="*/ 1279314 w 1418955"/>
              <a:gd name="connsiteY46" fmla="*/ 1504950 h 1821971"/>
              <a:gd name="connsiteX47" fmla="*/ 1279718 w 1418955"/>
              <a:gd name="connsiteY47" fmla="*/ 1474694 h 1821971"/>
              <a:gd name="connsiteX48" fmla="*/ 1126914 w 1418955"/>
              <a:gd name="connsiteY48" fmla="*/ 1371600 h 1821971"/>
              <a:gd name="connsiteX49" fmla="*/ 1203114 w 1418955"/>
              <a:gd name="connsiteY49" fmla="*/ 1352550 h 1821971"/>
              <a:gd name="connsiteX50" fmla="*/ 1317414 w 1418955"/>
              <a:gd name="connsiteY50" fmla="*/ 1333500 h 1821971"/>
              <a:gd name="connsiteX51" fmla="*/ 1222164 w 1418955"/>
              <a:gd name="connsiteY51" fmla="*/ 1314450 h 1821971"/>
              <a:gd name="connsiteX52" fmla="*/ 1215732 w 1418955"/>
              <a:gd name="connsiteY52" fmla="*/ 1211356 h 1821971"/>
              <a:gd name="connsiteX53" fmla="*/ 1222164 w 1418955"/>
              <a:gd name="connsiteY53" fmla="*/ 1181100 h 1821971"/>
              <a:gd name="connsiteX54" fmla="*/ 1279314 w 1418955"/>
              <a:gd name="connsiteY54" fmla="*/ 1143000 h 1821971"/>
              <a:gd name="connsiteX55" fmla="*/ 1145964 w 1418955"/>
              <a:gd name="connsiteY55" fmla="*/ 1123950 h 1821971"/>
              <a:gd name="connsiteX56" fmla="*/ 1069764 w 1418955"/>
              <a:gd name="connsiteY56" fmla="*/ 1085850 h 1821971"/>
              <a:gd name="connsiteX57" fmla="*/ 993564 w 1418955"/>
              <a:gd name="connsiteY57" fmla="*/ 1066800 h 1821971"/>
              <a:gd name="connsiteX58" fmla="*/ 936414 w 1418955"/>
              <a:gd name="connsiteY58" fmla="*/ 1028700 h 1821971"/>
              <a:gd name="connsiteX59" fmla="*/ 993564 w 1418955"/>
              <a:gd name="connsiteY59" fmla="*/ 1009650 h 1821971"/>
              <a:gd name="connsiteX60" fmla="*/ 1165014 w 1418955"/>
              <a:gd name="connsiteY60" fmla="*/ 990600 h 1821971"/>
              <a:gd name="connsiteX61" fmla="*/ 1165014 w 1418955"/>
              <a:gd name="connsiteY61" fmla="*/ 933450 h 1821971"/>
              <a:gd name="connsiteX62" fmla="*/ 1343704 w 1418955"/>
              <a:gd name="connsiteY62" fmla="*/ 842682 h 1821971"/>
              <a:gd name="connsiteX63" fmla="*/ 1222164 w 1418955"/>
              <a:gd name="connsiteY63" fmla="*/ 857250 h 1821971"/>
              <a:gd name="connsiteX64" fmla="*/ 1279314 w 1418955"/>
              <a:gd name="connsiteY64" fmla="*/ 838200 h 1821971"/>
              <a:gd name="connsiteX65" fmla="*/ 1203114 w 1418955"/>
              <a:gd name="connsiteY65" fmla="*/ 819150 h 1821971"/>
              <a:gd name="connsiteX66" fmla="*/ 1069764 w 1418955"/>
              <a:gd name="connsiteY66" fmla="*/ 800100 h 1821971"/>
              <a:gd name="connsiteX67" fmla="*/ 1126914 w 1418955"/>
              <a:gd name="connsiteY67" fmla="*/ 742950 h 1821971"/>
              <a:gd name="connsiteX68" fmla="*/ 1222164 w 1418955"/>
              <a:gd name="connsiteY68" fmla="*/ 723900 h 1821971"/>
              <a:gd name="connsiteX69" fmla="*/ 1165014 w 1418955"/>
              <a:gd name="connsiteY69" fmla="*/ 704850 h 1821971"/>
              <a:gd name="connsiteX70" fmla="*/ 1031664 w 1418955"/>
              <a:gd name="connsiteY70" fmla="*/ 666750 h 1821971"/>
              <a:gd name="connsiteX71" fmla="*/ 1050714 w 1418955"/>
              <a:gd name="connsiteY71" fmla="*/ 609600 h 1821971"/>
              <a:gd name="connsiteX72" fmla="*/ 1107864 w 1418955"/>
              <a:gd name="connsiteY72" fmla="*/ 590550 h 1821971"/>
              <a:gd name="connsiteX73" fmla="*/ 1165014 w 1418955"/>
              <a:gd name="connsiteY73" fmla="*/ 552450 h 1821971"/>
              <a:gd name="connsiteX74" fmla="*/ 1107864 w 1418955"/>
              <a:gd name="connsiteY74" fmla="*/ 533400 h 1821971"/>
              <a:gd name="connsiteX75" fmla="*/ 1031664 w 1418955"/>
              <a:gd name="connsiteY75" fmla="*/ 514350 h 1821971"/>
              <a:gd name="connsiteX76" fmla="*/ 974514 w 1418955"/>
              <a:gd name="connsiteY76" fmla="*/ 476250 h 1821971"/>
              <a:gd name="connsiteX77" fmla="*/ 1012614 w 1418955"/>
              <a:gd name="connsiteY77" fmla="*/ 419100 h 1821971"/>
              <a:gd name="connsiteX78" fmla="*/ 860214 w 1418955"/>
              <a:gd name="connsiteY78" fmla="*/ 323850 h 1821971"/>
              <a:gd name="connsiteX79" fmla="*/ 917364 w 1418955"/>
              <a:gd name="connsiteY79" fmla="*/ 285750 h 1821971"/>
              <a:gd name="connsiteX80" fmla="*/ 784014 w 1418955"/>
              <a:gd name="connsiteY80" fmla="*/ 266700 h 1821971"/>
              <a:gd name="connsiteX81" fmla="*/ 707814 w 1418955"/>
              <a:gd name="connsiteY81" fmla="*/ 247650 h 1821971"/>
              <a:gd name="connsiteX82" fmla="*/ 822114 w 1418955"/>
              <a:gd name="connsiteY82" fmla="*/ 228600 h 1821971"/>
              <a:gd name="connsiteX83" fmla="*/ 707814 w 1418955"/>
              <a:gd name="connsiteY83" fmla="*/ 133350 h 1821971"/>
              <a:gd name="connsiteX84" fmla="*/ 669714 w 1418955"/>
              <a:gd name="connsiteY84" fmla="*/ 76200 h 1821971"/>
              <a:gd name="connsiteX85" fmla="*/ 669714 w 1418955"/>
              <a:gd name="connsiteY85" fmla="*/ 114300 h 1821971"/>
              <a:gd name="connsiteX0" fmla="*/ 741150 w 1452291"/>
              <a:gd name="connsiteY0" fmla="*/ 0 h 1821971"/>
              <a:gd name="connsiteX1" fmla="*/ 645900 w 1452291"/>
              <a:gd name="connsiteY1" fmla="*/ 171450 h 1821971"/>
              <a:gd name="connsiteX2" fmla="*/ 569700 w 1452291"/>
              <a:gd name="connsiteY2" fmla="*/ 285750 h 1821971"/>
              <a:gd name="connsiteX3" fmla="*/ 550650 w 1452291"/>
              <a:gd name="connsiteY3" fmla="*/ 361950 h 1821971"/>
              <a:gd name="connsiteX4" fmla="*/ 474450 w 1452291"/>
              <a:gd name="connsiteY4" fmla="*/ 476250 h 1821971"/>
              <a:gd name="connsiteX5" fmla="*/ 436350 w 1452291"/>
              <a:gd name="connsiteY5" fmla="*/ 533400 h 1821971"/>
              <a:gd name="connsiteX6" fmla="*/ 379200 w 1452291"/>
              <a:gd name="connsiteY6" fmla="*/ 571500 h 1821971"/>
              <a:gd name="connsiteX7" fmla="*/ 436350 w 1452291"/>
              <a:gd name="connsiteY7" fmla="*/ 609600 h 1821971"/>
              <a:gd name="connsiteX8" fmla="*/ 417300 w 1452291"/>
              <a:gd name="connsiteY8" fmla="*/ 666750 h 1821971"/>
              <a:gd name="connsiteX9" fmla="*/ 322050 w 1452291"/>
              <a:gd name="connsiteY9" fmla="*/ 781050 h 1821971"/>
              <a:gd name="connsiteX10" fmla="*/ 283950 w 1452291"/>
              <a:gd name="connsiteY10" fmla="*/ 838200 h 1821971"/>
              <a:gd name="connsiteX11" fmla="*/ 398250 w 1452291"/>
              <a:gd name="connsiteY11" fmla="*/ 857250 h 1821971"/>
              <a:gd name="connsiteX12" fmla="*/ 33336 w 1452291"/>
              <a:gd name="connsiteY12" fmla="*/ 948018 h 1821971"/>
              <a:gd name="connsiteX13" fmla="*/ 245850 w 1452291"/>
              <a:gd name="connsiteY13" fmla="*/ 1028700 h 1821971"/>
              <a:gd name="connsiteX14" fmla="*/ 417300 w 1452291"/>
              <a:gd name="connsiteY14" fmla="*/ 1047750 h 1821971"/>
              <a:gd name="connsiteX15" fmla="*/ 341100 w 1452291"/>
              <a:gd name="connsiteY15" fmla="*/ 1162050 h 1821971"/>
              <a:gd name="connsiteX16" fmla="*/ 226800 w 1452291"/>
              <a:gd name="connsiteY16" fmla="*/ 1276350 h 1821971"/>
              <a:gd name="connsiteX17" fmla="*/ 283950 w 1452291"/>
              <a:gd name="connsiteY17" fmla="*/ 1295400 h 1821971"/>
              <a:gd name="connsiteX18" fmla="*/ 207750 w 1452291"/>
              <a:gd name="connsiteY18" fmla="*/ 1447800 h 1821971"/>
              <a:gd name="connsiteX19" fmla="*/ 150600 w 1452291"/>
              <a:gd name="connsiteY19" fmla="*/ 1466850 h 1821971"/>
              <a:gd name="connsiteX20" fmla="*/ 226800 w 1452291"/>
              <a:gd name="connsiteY20" fmla="*/ 1447800 h 1821971"/>
              <a:gd name="connsiteX21" fmla="*/ 322050 w 1452291"/>
              <a:gd name="connsiteY21" fmla="*/ 1466850 h 1821971"/>
              <a:gd name="connsiteX22" fmla="*/ 264900 w 1452291"/>
              <a:gd name="connsiteY22" fmla="*/ 1504950 h 1821971"/>
              <a:gd name="connsiteX23" fmla="*/ 207750 w 1452291"/>
              <a:gd name="connsiteY23" fmla="*/ 1562100 h 1821971"/>
              <a:gd name="connsiteX24" fmla="*/ 93450 w 1452291"/>
              <a:gd name="connsiteY24" fmla="*/ 1638300 h 1821971"/>
              <a:gd name="connsiteX25" fmla="*/ 55350 w 1452291"/>
              <a:gd name="connsiteY25" fmla="*/ 1695450 h 1821971"/>
              <a:gd name="connsiteX26" fmla="*/ 226800 w 1452291"/>
              <a:gd name="connsiteY26" fmla="*/ 1676400 h 1821971"/>
              <a:gd name="connsiteX27" fmla="*/ 360150 w 1452291"/>
              <a:gd name="connsiteY27" fmla="*/ 1619250 h 1821971"/>
              <a:gd name="connsiteX28" fmla="*/ 379200 w 1452291"/>
              <a:gd name="connsiteY28" fmla="*/ 1676400 h 1821971"/>
              <a:gd name="connsiteX29" fmla="*/ 398250 w 1452291"/>
              <a:gd name="connsiteY29" fmla="*/ 1752600 h 1821971"/>
              <a:gd name="connsiteX30" fmla="*/ 455400 w 1452291"/>
              <a:gd name="connsiteY30" fmla="*/ 1695450 h 1821971"/>
              <a:gd name="connsiteX31" fmla="*/ 512550 w 1452291"/>
              <a:gd name="connsiteY31" fmla="*/ 1657350 h 1821971"/>
              <a:gd name="connsiteX32" fmla="*/ 569700 w 1452291"/>
              <a:gd name="connsiteY32" fmla="*/ 1676400 h 1821971"/>
              <a:gd name="connsiteX33" fmla="*/ 607800 w 1452291"/>
              <a:gd name="connsiteY33" fmla="*/ 1676400 h 1821971"/>
              <a:gd name="connsiteX34" fmla="*/ 684000 w 1452291"/>
              <a:gd name="connsiteY34" fmla="*/ 1695450 h 1821971"/>
              <a:gd name="connsiteX35" fmla="*/ 760200 w 1452291"/>
              <a:gd name="connsiteY35" fmla="*/ 1733550 h 1821971"/>
              <a:gd name="connsiteX36" fmla="*/ 817350 w 1452291"/>
              <a:gd name="connsiteY36" fmla="*/ 1752600 h 1821971"/>
              <a:gd name="connsiteX37" fmla="*/ 741150 w 1452291"/>
              <a:gd name="connsiteY37" fmla="*/ 1638300 h 1821971"/>
              <a:gd name="connsiteX38" fmla="*/ 798300 w 1452291"/>
              <a:gd name="connsiteY38" fmla="*/ 1619250 h 1821971"/>
              <a:gd name="connsiteX39" fmla="*/ 1185082 w 1452291"/>
              <a:gd name="connsiteY39" fmla="*/ 1790700 h 1821971"/>
              <a:gd name="connsiteX40" fmla="*/ 1160250 w 1452291"/>
              <a:gd name="connsiteY40" fmla="*/ 1562100 h 1821971"/>
              <a:gd name="connsiteX41" fmla="*/ 1007850 w 1452291"/>
              <a:gd name="connsiteY41" fmla="*/ 1504950 h 1821971"/>
              <a:gd name="connsiteX42" fmla="*/ 1084050 w 1452291"/>
              <a:gd name="connsiteY42" fmla="*/ 1485900 h 1821971"/>
              <a:gd name="connsiteX43" fmla="*/ 1217400 w 1452291"/>
              <a:gd name="connsiteY43" fmla="*/ 1524000 h 1821971"/>
              <a:gd name="connsiteX44" fmla="*/ 1293600 w 1452291"/>
              <a:gd name="connsiteY44" fmla="*/ 1562100 h 1821971"/>
              <a:gd name="connsiteX45" fmla="*/ 1369800 w 1452291"/>
              <a:gd name="connsiteY45" fmla="*/ 1543050 h 1821971"/>
              <a:gd name="connsiteX46" fmla="*/ 1312650 w 1452291"/>
              <a:gd name="connsiteY46" fmla="*/ 1504950 h 1821971"/>
              <a:gd name="connsiteX47" fmla="*/ 1313054 w 1452291"/>
              <a:gd name="connsiteY47" fmla="*/ 1474694 h 1821971"/>
              <a:gd name="connsiteX48" fmla="*/ 1160250 w 1452291"/>
              <a:gd name="connsiteY48" fmla="*/ 1371600 h 1821971"/>
              <a:gd name="connsiteX49" fmla="*/ 1236450 w 1452291"/>
              <a:gd name="connsiteY49" fmla="*/ 1352550 h 1821971"/>
              <a:gd name="connsiteX50" fmla="*/ 1350750 w 1452291"/>
              <a:gd name="connsiteY50" fmla="*/ 1333500 h 1821971"/>
              <a:gd name="connsiteX51" fmla="*/ 1255500 w 1452291"/>
              <a:gd name="connsiteY51" fmla="*/ 1314450 h 1821971"/>
              <a:gd name="connsiteX52" fmla="*/ 1249068 w 1452291"/>
              <a:gd name="connsiteY52" fmla="*/ 1211356 h 1821971"/>
              <a:gd name="connsiteX53" fmla="*/ 1255500 w 1452291"/>
              <a:gd name="connsiteY53" fmla="*/ 1181100 h 1821971"/>
              <a:gd name="connsiteX54" fmla="*/ 1312650 w 1452291"/>
              <a:gd name="connsiteY54" fmla="*/ 1143000 h 1821971"/>
              <a:gd name="connsiteX55" fmla="*/ 1179300 w 1452291"/>
              <a:gd name="connsiteY55" fmla="*/ 1123950 h 1821971"/>
              <a:gd name="connsiteX56" fmla="*/ 1103100 w 1452291"/>
              <a:gd name="connsiteY56" fmla="*/ 1085850 h 1821971"/>
              <a:gd name="connsiteX57" fmla="*/ 1026900 w 1452291"/>
              <a:gd name="connsiteY57" fmla="*/ 1066800 h 1821971"/>
              <a:gd name="connsiteX58" fmla="*/ 969750 w 1452291"/>
              <a:gd name="connsiteY58" fmla="*/ 1028700 h 1821971"/>
              <a:gd name="connsiteX59" fmla="*/ 1026900 w 1452291"/>
              <a:gd name="connsiteY59" fmla="*/ 1009650 h 1821971"/>
              <a:gd name="connsiteX60" fmla="*/ 1198350 w 1452291"/>
              <a:gd name="connsiteY60" fmla="*/ 990600 h 1821971"/>
              <a:gd name="connsiteX61" fmla="*/ 1198350 w 1452291"/>
              <a:gd name="connsiteY61" fmla="*/ 933450 h 1821971"/>
              <a:gd name="connsiteX62" fmla="*/ 1377040 w 1452291"/>
              <a:gd name="connsiteY62" fmla="*/ 842682 h 1821971"/>
              <a:gd name="connsiteX63" fmla="*/ 1255500 w 1452291"/>
              <a:gd name="connsiteY63" fmla="*/ 857250 h 1821971"/>
              <a:gd name="connsiteX64" fmla="*/ 1312650 w 1452291"/>
              <a:gd name="connsiteY64" fmla="*/ 838200 h 1821971"/>
              <a:gd name="connsiteX65" fmla="*/ 1236450 w 1452291"/>
              <a:gd name="connsiteY65" fmla="*/ 819150 h 1821971"/>
              <a:gd name="connsiteX66" fmla="*/ 1103100 w 1452291"/>
              <a:gd name="connsiteY66" fmla="*/ 800100 h 1821971"/>
              <a:gd name="connsiteX67" fmla="*/ 1160250 w 1452291"/>
              <a:gd name="connsiteY67" fmla="*/ 742950 h 1821971"/>
              <a:gd name="connsiteX68" fmla="*/ 1255500 w 1452291"/>
              <a:gd name="connsiteY68" fmla="*/ 723900 h 1821971"/>
              <a:gd name="connsiteX69" fmla="*/ 1198350 w 1452291"/>
              <a:gd name="connsiteY69" fmla="*/ 704850 h 1821971"/>
              <a:gd name="connsiteX70" fmla="*/ 1065000 w 1452291"/>
              <a:gd name="connsiteY70" fmla="*/ 666750 h 1821971"/>
              <a:gd name="connsiteX71" fmla="*/ 1084050 w 1452291"/>
              <a:gd name="connsiteY71" fmla="*/ 609600 h 1821971"/>
              <a:gd name="connsiteX72" fmla="*/ 1141200 w 1452291"/>
              <a:gd name="connsiteY72" fmla="*/ 590550 h 1821971"/>
              <a:gd name="connsiteX73" fmla="*/ 1198350 w 1452291"/>
              <a:gd name="connsiteY73" fmla="*/ 552450 h 1821971"/>
              <a:gd name="connsiteX74" fmla="*/ 1141200 w 1452291"/>
              <a:gd name="connsiteY74" fmla="*/ 533400 h 1821971"/>
              <a:gd name="connsiteX75" fmla="*/ 1065000 w 1452291"/>
              <a:gd name="connsiteY75" fmla="*/ 514350 h 1821971"/>
              <a:gd name="connsiteX76" fmla="*/ 1007850 w 1452291"/>
              <a:gd name="connsiteY76" fmla="*/ 476250 h 1821971"/>
              <a:gd name="connsiteX77" fmla="*/ 1045950 w 1452291"/>
              <a:gd name="connsiteY77" fmla="*/ 419100 h 1821971"/>
              <a:gd name="connsiteX78" fmla="*/ 893550 w 1452291"/>
              <a:gd name="connsiteY78" fmla="*/ 323850 h 1821971"/>
              <a:gd name="connsiteX79" fmla="*/ 950700 w 1452291"/>
              <a:gd name="connsiteY79" fmla="*/ 285750 h 1821971"/>
              <a:gd name="connsiteX80" fmla="*/ 817350 w 1452291"/>
              <a:gd name="connsiteY80" fmla="*/ 266700 h 1821971"/>
              <a:gd name="connsiteX81" fmla="*/ 741150 w 1452291"/>
              <a:gd name="connsiteY81" fmla="*/ 247650 h 1821971"/>
              <a:gd name="connsiteX82" fmla="*/ 855450 w 1452291"/>
              <a:gd name="connsiteY82" fmla="*/ 228600 h 1821971"/>
              <a:gd name="connsiteX83" fmla="*/ 741150 w 1452291"/>
              <a:gd name="connsiteY83" fmla="*/ 133350 h 1821971"/>
              <a:gd name="connsiteX84" fmla="*/ 703050 w 1452291"/>
              <a:gd name="connsiteY84" fmla="*/ 76200 h 1821971"/>
              <a:gd name="connsiteX85" fmla="*/ 703050 w 1452291"/>
              <a:gd name="connsiteY85" fmla="*/ 114300 h 1821971"/>
              <a:gd name="connsiteX0" fmla="*/ 741150 w 1452291"/>
              <a:gd name="connsiteY0" fmla="*/ 0 h 1821971"/>
              <a:gd name="connsiteX1" fmla="*/ 645900 w 1452291"/>
              <a:gd name="connsiteY1" fmla="*/ 171450 h 1821971"/>
              <a:gd name="connsiteX2" fmla="*/ 569700 w 1452291"/>
              <a:gd name="connsiteY2" fmla="*/ 285750 h 1821971"/>
              <a:gd name="connsiteX3" fmla="*/ 550650 w 1452291"/>
              <a:gd name="connsiteY3" fmla="*/ 361950 h 1821971"/>
              <a:gd name="connsiteX4" fmla="*/ 474450 w 1452291"/>
              <a:gd name="connsiteY4" fmla="*/ 476250 h 1821971"/>
              <a:gd name="connsiteX5" fmla="*/ 436350 w 1452291"/>
              <a:gd name="connsiteY5" fmla="*/ 533400 h 1821971"/>
              <a:gd name="connsiteX6" fmla="*/ 379200 w 1452291"/>
              <a:gd name="connsiteY6" fmla="*/ 571500 h 1821971"/>
              <a:gd name="connsiteX7" fmla="*/ 436350 w 1452291"/>
              <a:gd name="connsiteY7" fmla="*/ 609600 h 1821971"/>
              <a:gd name="connsiteX8" fmla="*/ 289279 w 1452291"/>
              <a:gd name="connsiteY8" fmla="*/ 684679 h 1821971"/>
              <a:gd name="connsiteX9" fmla="*/ 322050 w 1452291"/>
              <a:gd name="connsiteY9" fmla="*/ 781050 h 1821971"/>
              <a:gd name="connsiteX10" fmla="*/ 283950 w 1452291"/>
              <a:gd name="connsiteY10" fmla="*/ 838200 h 1821971"/>
              <a:gd name="connsiteX11" fmla="*/ 398250 w 1452291"/>
              <a:gd name="connsiteY11" fmla="*/ 857250 h 1821971"/>
              <a:gd name="connsiteX12" fmla="*/ 33336 w 1452291"/>
              <a:gd name="connsiteY12" fmla="*/ 948018 h 1821971"/>
              <a:gd name="connsiteX13" fmla="*/ 245850 w 1452291"/>
              <a:gd name="connsiteY13" fmla="*/ 1028700 h 1821971"/>
              <a:gd name="connsiteX14" fmla="*/ 417300 w 1452291"/>
              <a:gd name="connsiteY14" fmla="*/ 1047750 h 1821971"/>
              <a:gd name="connsiteX15" fmla="*/ 341100 w 1452291"/>
              <a:gd name="connsiteY15" fmla="*/ 1162050 h 1821971"/>
              <a:gd name="connsiteX16" fmla="*/ 226800 w 1452291"/>
              <a:gd name="connsiteY16" fmla="*/ 1276350 h 1821971"/>
              <a:gd name="connsiteX17" fmla="*/ 283950 w 1452291"/>
              <a:gd name="connsiteY17" fmla="*/ 1295400 h 1821971"/>
              <a:gd name="connsiteX18" fmla="*/ 207750 w 1452291"/>
              <a:gd name="connsiteY18" fmla="*/ 1447800 h 1821971"/>
              <a:gd name="connsiteX19" fmla="*/ 150600 w 1452291"/>
              <a:gd name="connsiteY19" fmla="*/ 1466850 h 1821971"/>
              <a:gd name="connsiteX20" fmla="*/ 226800 w 1452291"/>
              <a:gd name="connsiteY20" fmla="*/ 1447800 h 1821971"/>
              <a:gd name="connsiteX21" fmla="*/ 322050 w 1452291"/>
              <a:gd name="connsiteY21" fmla="*/ 1466850 h 1821971"/>
              <a:gd name="connsiteX22" fmla="*/ 264900 w 1452291"/>
              <a:gd name="connsiteY22" fmla="*/ 1504950 h 1821971"/>
              <a:gd name="connsiteX23" fmla="*/ 207750 w 1452291"/>
              <a:gd name="connsiteY23" fmla="*/ 1562100 h 1821971"/>
              <a:gd name="connsiteX24" fmla="*/ 93450 w 1452291"/>
              <a:gd name="connsiteY24" fmla="*/ 1638300 h 1821971"/>
              <a:gd name="connsiteX25" fmla="*/ 55350 w 1452291"/>
              <a:gd name="connsiteY25" fmla="*/ 1695450 h 1821971"/>
              <a:gd name="connsiteX26" fmla="*/ 226800 w 1452291"/>
              <a:gd name="connsiteY26" fmla="*/ 1676400 h 1821971"/>
              <a:gd name="connsiteX27" fmla="*/ 360150 w 1452291"/>
              <a:gd name="connsiteY27" fmla="*/ 1619250 h 1821971"/>
              <a:gd name="connsiteX28" fmla="*/ 379200 w 1452291"/>
              <a:gd name="connsiteY28" fmla="*/ 1676400 h 1821971"/>
              <a:gd name="connsiteX29" fmla="*/ 398250 w 1452291"/>
              <a:gd name="connsiteY29" fmla="*/ 1752600 h 1821971"/>
              <a:gd name="connsiteX30" fmla="*/ 455400 w 1452291"/>
              <a:gd name="connsiteY30" fmla="*/ 1695450 h 1821971"/>
              <a:gd name="connsiteX31" fmla="*/ 512550 w 1452291"/>
              <a:gd name="connsiteY31" fmla="*/ 1657350 h 1821971"/>
              <a:gd name="connsiteX32" fmla="*/ 569700 w 1452291"/>
              <a:gd name="connsiteY32" fmla="*/ 1676400 h 1821971"/>
              <a:gd name="connsiteX33" fmla="*/ 607800 w 1452291"/>
              <a:gd name="connsiteY33" fmla="*/ 1676400 h 1821971"/>
              <a:gd name="connsiteX34" fmla="*/ 684000 w 1452291"/>
              <a:gd name="connsiteY34" fmla="*/ 1695450 h 1821971"/>
              <a:gd name="connsiteX35" fmla="*/ 760200 w 1452291"/>
              <a:gd name="connsiteY35" fmla="*/ 1733550 h 1821971"/>
              <a:gd name="connsiteX36" fmla="*/ 817350 w 1452291"/>
              <a:gd name="connsiteY36" fmla="*/ 1752600 h 1821971"/>
              <a:gd name="connsiteX37" fmla="*/ 741150 w 1452291"/>
              <a:gd name="connsiteY37" fmla="*/ 1638300 h 1821971"/>
              <a:gd name="connsiteX38" fmla="*/ 798300 w 1452291"/>
              <a:gd name="connsiteY38" fmla="*/ 1619250 h 1821971"/>
              <a:gd name="connsiteX39" fmla="*/ 1185082 w 1452291"/>
              <a:gd name="connsiteY39" fmla="*/ 1790700 h 1821971"/>
              <a:gd name="connsiteX40" fmla="*/ 1160250 w 1452291"/>
              <a:gd name="connsiteY40" fmla="*/ 1562100 h 1821971"/>
              <a:gd name="connsiteX41" fmla="*/ 1007850 w 1452291"/>
              <a:gd name="connsiteY41" fmla="*/ 1504950 h 1821971"/>
              <a:gd name="connsiteX42" fmla="*/ 1084050 w 1452291"/>
              <a:gd name="connsiteY42" fmla="*/ 1485900 h 1821971"/>
              <a:gd name="connsiteX43" fmla="*/ 1217400 w 1452291"/>
              <a:gd name="connsiteY43" fmla="*/ 1524000 h 1821971"/>
              <a:gd name="connsiteX44" fmla="*/ 1293600 w 1452291"/>
              <a:gd name="connsiteY44" fmla="*/ 1562100 h 1821971"/>
              <a:gd name="connsiteX45" fmla="*/ 1369800 w 1452291"/>
              <a:gd name="connsiteY45" fmla="*/ 1543050 h 1821971"/>
              <a:gd name="connsiteX46" fmla="*/ 1312650 w 1452291"/>
              <a:gd name="connsiteY46" fmla="*/ 1504950 h 1821971"/>
              <a:gd name="connsiteX47" fmla="*/ 1313054 w 1452291"/>
              <a:gd name="connsiteY47" fmla="*/ 1474694 h 1821971"/>
              <a:gd name="connsiteX48" fmla="*/ 1160250 w 1452291"/>
              <a:gd name="connsiteY48" fmla="*/ 1371600 h 1821971"/>
              <a:gd name="connsiteX49" fmla="*/ 1236450 w 1452291"/>
              <a:gd name="connsiteY49" fmla="*/ 1352550 h 1821971"/>
              <a:gd name="connsiteX50" fmla="*/ 1350750 w 1452291"/>
              <a:gd name="connsiteY50" fmla="*/ 1333500 h 1821971"/>
              <a:gd name="connsiteX51" fmla="*/ 1255500 w 1452291"/>
              <a:gd name="connsiteY51" fmla="*/ 1314450 h 1821971"/>
              <a:gd name="connsiteX52" fmla="*/ 1249068 w 1452291"/>
              <a:gd name="connsiteY52" fmla="*/ 1211356 h 1821971"/>
              <a:gd name="connsiteX53" fmla="*/ 1255500 w 1452291"/>
              <a:gd name="connsiteY53" fmla="*/ 1181100 h 1821971"/>
              <a:gd name="connsiteX54" fmla="*/ 1312650 w 1452291"/>
              <a:gd name="connsiteY54" fmla="*/ 1143000 h 1821971"/>
              <a:gd name="connsiteX55" fmla="*/ 1179300 w 1452291"/>
              <a:gd name="connsiteY55" fmla="*/ 1123950 h 1821971"/>
              <a:gd name="connsiteX56" fmla="*/ 1103100 w 1452291"/>
              <a:gd name="connsiteY56" fmla="*/ 1085850 h 1821971"/>
              <a:gd name="connsiteX57" fmla="*/ 1026900 w 1452291"/>
              <a:gd name="connsiteY57" fmla="*/ 1066800 h 1821971"/>
              <a:gd name="connsiteX58" fmla="*/ 969750 w 1452291"/>
              <a:gd name="connsiteY58" fmla="*/ 1028700 h 1821971"/>
              <a:gd name="connsiteX59" fmla="*/ 1026900 w 1452291"/>
              <a:gd name="connsiteY59" fmla="*/ 1009650 h 1821971"/>
              <a:gd name="connsiteX60" fmla="*/ 1198350 w 1452291"/>
              <a:gd name="connsiteY60" fmla="*/ 990600 h 1821971"/>
              <a:gd name="connsiteX61" fmla="*/ 1198350 w 1452291"/>
              <a:gd name="connsiteY61" fmla="*/ 933450 h 1821971"/>
              <a:gd name="connsiteX62" fmla="*/ 1377040 w 1452291"/>
              <a:gd name="connsiteY62" fmla="*/ 842682 h 1821971"/>
              <a:gd name="connsiteX63" fmla="*/ 1255500 w 1452291"/>
              <a:gd name="connsiteY63" fmla="*/ 857250 h 1821971"/>
              <a:gd name="connsiteX64" fmla="*/ 1312650 w 1452291"/>
              <a:gd name="connsiteY64" fmla="*/ 838200 h 1821971"/>
              <a:gd name="connsiteX65" fmla="*/ 1236450 w 1452291"/>
              <a:gd name="connsiteY65" fmla="*/ 819150 h 1821971"/>
              <a:gd name="connsiteX66" fmla="*/ 1103100 w 1452291"/>
              <a:gd name="connsiteY66" fmla="*/ 800100 h 1821971"/>
              <a:gd name="connsiteX67" fmla="*/ 1160250 w 1452291"/>
              <a:gd name="connsiteY67" fmla="*/ 742950 h 1821971"/>
              <a:gd name="connsiteX68" fmla="*/ 1255500 w 1452291"/>
              <a:gd name="connsiteY68" fmla="*/ 723900 h 1821971"/>
              <a:gd name="connsiteX69" fmla="*/ 1198350 w 1452291"/>
              <a:gd name="connsiteY69" fmla="*/ 704850 h 1821971"/>
              <a:gd name="connsiteX70" fmla="*/ 1065000 w 1452291"/>
              <a:gd name="connsiteY70" fmla="*/ 666750 h 1821971"/>
              <a:gd name="connsiteX71" fmla="*/ 1084050 w 1452291"/>
              <a:gd name="connsiteY71" fmla="*/ 609600 h 1821971"/>
              <a:gd name="connsiteX72" fmla="*/ 1141200 w 1452291"/>
              <a:gd name="connsiteY72" fmla="*/ 590550 h 1821971"/>
              <a:gd name="connsiteX73" fmla="*/ 1198350 w 1452291"/>
              <a:gd name="connsiteY73" fmla="*/ 552450 h 1821971"/>
              <a:gd name="connsiteX74" fmla="*/ 1141200 w 1452291"/>
              <a:gd name="connsiteY74" fmla="*/ 533400 h 1821971"/>
              <a:gd name="connsiteX75" fmla="*/ 1065000 w 1452291"/>
              <a:gd name="connsiteY75" fmla="*/ 514350 h 1821971"/>
              <a:gd name="connsiteX76" fmla="*/ 1007850 w 1452291"/>
              <a:gd name="connsiteY76" fmla="*/ 476250 h 1821971"/>
              <a:gd name="connsiteX77" fmla="*/ 1045950 w 1452291"/>
              <a:gd name="connsiteY77" fmla="*/ 419100 h 1821971"/>
              <a:gd name="connsiteX78" fmla="*/ 893550 w 1452291"/>
              <a:gd name="connsiteY78" fmla="*/ 323850 h 1821971"/>
              <a:gd name="connsiteX79" fmla="*/ 950700 w 1452291"/>
              <a:gd name="connsiteY79" fmla="*/ 285750 h 1821971"/>
              <a:gd name="connsiteX80" fmla="*/ 817350 w 1452291"/>
              <a:gd name="connsiteY80" fmla="*/ 266700 h 1821971"/>
              <a:gd name="connsiteX81" fmla="*/ 741150 w 1452291"/>
              <a:gd name="connsiteY81" fmla="*/ 247650 h 1821971"/>
              <a:gd name="connsiteX82" fmla="*/ 855450 w 1452291"/>
              <a:gd name="connsiteY82" fmla="*/ 228600 h 1821971"/>
              <a:gd name="connsiteX83" fmla="*/ 741150 w 1452291"/>
              <a:gd name="connsiteY83" fmla="*/ 133350 h 1821971"/>
              <a:gd name="connsiteX84" fmla="*/ 703050 w 1452291"/>
              <a:gd name="connsiteY84" fmla="*/ 76200 h 1821971"/>
              <a:gd name="connsiteX85" fmla="*/ 703050 w 1452291"/>
              <a:gd name="connsiteY85" fmla="*/ 114300 h 1821971"/>
              <a:gd name="connsiteX0" fmla="*/ 741150 w 1452291"/>
              <a:gd name="connsiteY0" fmla="*/ 0 h 1821971"/>
              <a:gd name="connsiteX1" fmla="*/ 645900 w 1452291"/>
              <a:gd name="connsiteY1" fmla="*/ 171450 h 1821971"/>
              <a:gd name="connsiteX2" fmla="*/ 569700 w 1452291"/>
              <a:gd name="connsiteY2" fmla="*/ 285750 h 1821971"/>
              <a:gd name="connsiteX3" fmla="*/ 550650 w 1452291"/>
              <a:gd name="connsiteY3" fmla="*/ 361950 h 1821971"/>
              <a:gd name="connsiteX4" fmla="*/ 474450 w 1452291"/>
              <a:gd name="connsiteY4" fmla="*/ 476250 h 1821971"/>
              <a:gd name="connsiteX5" fmla="*/ 436350 w 1452291"/>
              <a:gd name="connsiteY5" fmla="*/ 533400 h 1821971"/>
              <a:gd name="connsiteX6" fmla="*/ 379200 w 1452291"/>
              <a:gd name="connsiteY6" fmla="*/ 571500 h 1821971"/>
              <a:gd name="connsiteX7" fmla="*/ 289279 w 1452291"/>
              <a:gd name="connsiteY7" fmla="*/ 579344 h 1821971"/>
              <a:gd name="connsiteX8" fmla="*/ 289279 w 1452291"/>
              <a:gd name="connsiteY8" fmla="*/ 684679 h 1821971"/>
              <a:gd name="connsiteX9" fmla="*/ 322050 w 1452291"/>
              <a:gd name="connsiteY9" fmla="*/ 781050 h 1821971"/>
              <a:gd name="connsiteX10" fmla="*/ 283950 w 1452291"/>
              <a:gd name="connsiteY10" fmla="*/ 838200 h 1821971"/>
              <a:gd name="connsiteX11" fmla="*/ 398250 w 1452291"/>
              <a:gd name="connsiteY11" fmla="*/ 857250 h 1821971"/>
              <a:gd name="connsiteX12" fmla="*/ 33336 w 1452291"/>
              <a:gd name="connsiteY12" fmla="*/ 948018 h 1821971"/>
              <a:gd name="connsiteX13" fmla="*/ 245850 w 1452291"/>
              <a:gd name="connsiteY13" fmla="*/ 1028700 h 1821971"/>
              <a:gd name="connsiteX14" fmla="*/ 417300 w 1452291"/>
              <a:gd name="connsiteY14" fmla="*/ 1047750 h 1821971"/>
              <a:gd name="connsiteX15" fmla="*/ 341100 w 1452291"/>
              <a:gd name="connsiteY15" fmla="*/ 1162050 h 1821971"/>
              <a:gd name="connsiteX16" fmla="*/ 226800 w 1452291"/>
              <a:gd name="connsiteY16" fmla="*/ 1276350 h 1821971"/>
              <a:gd name="connsiteX17" fmla="*/ 283950 w 1452291"/>
              <a:gd name="connsiteY17" fmla="*/ 1295400 h 1821971"/>
              <a:gd name="connsiteX18" fmla="*/ 207750 w 1452291"/>
              <a:gd name="connsiteY18" fmla="*/ 1447800 h 1821971"/>
              <a:gd name="connsiteX19" fmla="*/ 150600 w 1452291"/>
              <a:gd name="connsiteY19" fmla="*/ 1466850 h 1821971"/>
              <a:gd name="connsiteX20" fmla="*/ 226800 w 1452291"/>
              <a:gd name="connsiteY20" fmla="*/ 1447800 h 1821971"/>
              <a:gd name="connsiteX21" fmla="*/ 322050 w 1452291"/>
              <a:gd name="connsiteY21" fmla="*/ 1466850 h 1821971"/>
              <a:gd name="connsiteX22" fmla="*/ 264900 w 1452291"/>
              <a:gd name="connsiteY22" fmla="*/ 1504950 h 1821971"/>
              <a:gd name="connsiteX23" fmla="*/ 207750 w 1452291"/>
              <a:gd name="connsiteY23" fmla="*/ 1562100 h 1821971"/>
              <a:gd name="connsiteX24" fmla="*/ 93450 w 1452291"/>
              <a:gd name="connsiteY24" fmla="*/ 1638300 h 1821971"/>
              <a:gd name="connsiteX25" fmla="*/ 55350 w 1452291"/>
              <a:gd name="connsiteY25" fmla="*/ 1695450 h 1821971"/>
              <a:gd name="connsiteX26" fmla="*/ 226800 w 1452291"/>
              <a:gd name="connsiteY26" fmla="*/ 1676400 h 1821971"/>
              <a:gd name="connsiteX27" fmla="*/ 360150 w 1452291"/>
              <a:gd name="connsiteY27" fmla="*/ 1619250 h 1821971"/>
              <a:gd name="connsiteX28" fmla="*/ 379200 w 1452291"/>
              <a:gd name="connsiteY28" fmla="*/ 1676400 h 1821971"/>
              <a:gd name="connsiteX29" fmla="*/ 398250 w 1452291"/>
              <a:gd name="connsiteY29" fmla="*/ 1752600 h 1821971"/>
              <a:gd name="connsiteX30" fmla="*/ 455400 w 1452291"/>
              <a:gd name="connsiteY30" fmla="*/ 1695450 h 1821971"/>
              <a:gd name="connsiteX31" fmla="*/ 512550 w 1452291"/>
              <a:gd name="connsiteY31" fmla="*/ 1657350 h 1821971"/>
              <a:gd name="connsiteX32" fmla="*/ 569700 w 1452291"/>
              <a:gd name="connsiteY32" fmla="*/ 1676400 h 1821971"/>
              <a:gd name="connsiteX33" fmla="*/ 607800 w 1452291"/>
              <a:gd name="connsiteY33" fmla="*/ 1676400 h 1821971"/>
              <a:gd name="connsiteX34" fmla="*/ 684000 w 1452291"/>
              <a:gd name="connsiteY34" fmla="*/ 1695450 h 1821971"/>
              <a:gd name="connsiteX35" fmla="*/ 760200 w 1452291"/>
              <a:gd name="connsiteY35" fmla="*/ 1733550 h 1821971"/>
              <a:gd name="connsiteX36" fmla="*/ 817350 w 1452291"/>
              <a:gd name="connsiteY36" fmla="*/ 1752600 h 1821971"/>
              <a:gd name="connsiteX37" fmla="*/ 741150 w 1452291"/>
              <a:gd name="connsiteY37" fmla="*/ 1638300 h 1821971"/>
              <a:gd name="connsiteX38" fmla="*/ 798300 w 1452291"/>
              <a:gd name="connsiteY38" fmla="*/ 1619250 h 1821971"/>
              <a:gd name="connsiteX39" fmla="*/ 1185082 w 1452291"/>
              <a:gd name="connsiteY39" fmla="*/ 1790700 h 1821971"/>
              <a:gd name="connsiteX40" fmla="*/ 1160250 w 1452291"/>
              <a:gd name="connsiteY40" fmla="*/ 1562100 h 1821971"/>
              <a:gd name="connsiteX41" fmla="*/ 1007850 w 1452291"/>
              <a:gd name="connsiteY41" fmla="*/ 1504950 h 1821971"/>
              <a:gd name="connsiteX42" fmla="*/ 1084050 w 1452291"/>
              <a:gd name="connsiteY42" fmla="*/ 1485900 h 1821971"/>
              <a:gd name="connsiteX43" fmla="*/ 1217400 w 1452291"/>
              <a:gd name="connsiteY43" fmla="*/ 1524000 h 1821971"/>
              <a:gd name="connsiteX44" fmla="*/ 1293600 w 1452291"/>
              <a:gd name="connsiteY44" fmla="*/ 1562100 h 1821971"/>
              <a:gd name="connsiteX45" fmla="*/ 1369800 w 1452291"/>
              <a:gd name="connsiteY45" fmla="*/ 1543050 h 1821971"/>
              <a:gd name="connsiteX46" fmla="*/ 1312650 w 1452291"/>
              <a:gd name="connsiteY46" fmla="*/ 1504950 h 1821971"/>
              <a:gd name="connsiteX47" fmla="*/ 1313054 w 1452291"/>
              <a:gd name="connsiteY47" fmla="*/ 1474694 h 1821971"/>
              <a:gd name="connsiteX48" fmla="*/ 1160250 w 1452291"/>
              <a:gd name="connsiteY48" fmla="*/ 1371600 h 1821971"/>
              <a:gd name="connsiteX49" fmla="*/ 1236450 w 1452291"/>
              <a:gd name="connsiteY49" fmla="*/ 1352550 h 1821971"/>
              <a:gd name="connsiteX50" fmla="*/ 1350750 w 1452291"/>
              <a:gd name="connsiteY50" fmla="*/ 1333500 h 1821971"/>
              <a:gd name="connsiteX51" fmla="*/ 1255500 w 1452291"/>
              <a:gd name="connsiteY51" fmla="*/ 1314450 h 1821971"/>
              <a:gd name="connsiteX52" fmla="*/ 1249068 w 1452291"/>
              <a:gd name="connsiteY52" fmla="*/ 1211356 h 1821971"/>
              <a:gd name="connsiteX53" fmla="*/ 1255500 w 1452291"/>
              <a:gd name="connsiteY53" fmla="*/ 1181100 h 1821971"/>
              <a:gd name="connsiteX54" fmla="*/ 1312650 w 1452291"/>
              <a:gd name="connsiteY54" fmla="*/ 1143000 h 1821971"/>
              <a:gd name="connsiteX55" fmla="*/ 1179300 w 1452291"/>
              <a:gd name="connsiteY55" fmla="*/ 1123950 h 1821971"/>
              <a:gd name="connsiteX56" fmla="*/ 1103100 w 1452291"/>
              <a:gd name="connsiteY56" fmla="*/ 1085850 h 1821971"/>
              <a:gd name="connsiteX57" fmla="*/ 1026900 w 1452291"/>
              <a:gd name="connsiteY57" fmla="*/ 1066800 h 1821971"/>
              <a:gd name="connsiteX58" fmla="*/ 969750 w 1452291"/>
              <a:gd name="connsiteY58" fmla="*/ 1028700 h 1821971"/>
              <a:gd name="connsiteX59" fmla="*/ 1026900 w 1452291"/>
              <a:gd name="connsiteY59" fmla="*/ 1009650 h 1821971"/>
              <a:gd name="connsiteX60" fmla="*/ 1198350 w 1452291"/>
              <a:gd name="connsiteY60" fmla="*/ 990600 h 1821971"/>
              <a:gd name="connsiteX61" fmla="*/ 1198350 w 1452291"/>
              <a:gd name="connsiteY61" fmla="*/ 933450 h 1821971"/>
              <a:gd name="connsiteX62" fmla="*/ 1377040 w 1452291"/>
              <a:gd name="connsiteY62" fmla="*/ 842682 h 1821971"/>
              <a:gd name="connsiteX63" fmla="*/ 1255500 w 1452291"/>
              <a:gd name="connsiteY63" fmla="*/ 857250 h 1821971"/>
              <a:gd name="connsiteX64" fmla="*/ 1312650 w 1452291"/>
              <a:gd name="connsiteY64" fmla="*/ 838200 h 1821971"/>
              <a:gd name="connsiteX65" fmla="*/ 1236450 w 1452291"/>
              <a:gd name="connsiteY65" fmla="*/ 819150 h 1821971"/>
              <a:gd name="connsiteX66" fmla="*/ 1103100 w 1452291"/>
              <a:gd name="connsiteY66" fmla="*/ 800100 h 1821971"/>
              <a:gd name="connsiteX67" fmla="*/ 1160250 w 1452291"/>
              <a:gd name="connsiteY67" fmla="*/ 742950 h 1821971"/>
              <a:gd name="connsiteX68" fmla="*/ 1255500 w 1452291"/>
              <a:gd name="connsiteY68" fmla="*/ 723900 h 1821971"/>
              <a:gd name="connsiteX69" fmla="*/ 1198350 w 1452291"/>
              <a:gd name="connsiteY69" fmla="*/ 704850 h 1821971"/>
              <a:gd name="connsiteX70" fmla="*/ 1065000 w 1452291"/>
              <a:gd name="connsiteY70" fmla="*/ 666750 h 1821971"/>
              <a:gd name="connsiteX71" fmla="*/ 1084050 w 1452291"/>
              <a:gd name="connsiteY71" fmla="*/ 609600 h 1821971"/>
              <a:gd name="connsiteX72" fmla="*/ 1141200 w 1452291"/>
              <a:gd name="connsiteY72" fmla="*/ 590550 h 1821971"/>
              <a:gd name="connsiteX73" fmla="*/ 1198350 w 1452291"/>
              <a:gd name="connsiteY73" fmla="*/ 552450 h 1821971"/>
              <a:gd name="connsiteX74" fmla="*/ 1141200 w 1452291"/>
              <a:gd name="connsiteY74" fmla="*/ 533400 h 1821971"/>
              <a:gd name="connsiteX75" fmla="*/ 1065000 w 1452291"/>
              <a:gd name="connsiteY75" fmla="*/ 514350 h 1821971"/>
              <a:gd name="connsiteX76" fmla="*/ 1007850 w 1452291"/>
              <a:gd name="connsiteY76" fmla="*/ 476250 h 1821971"/>
              <a:gd name="connsiteX77" fmla="*/ 1045950 w 1452291"/>
              <a:gd name="connsiteY77" fmla="*/ 419100 h 1821971"/>
              <a:gd name="connsiteX78" fmla="*/ 893550 w 1452291"/>
              <a:gd name="connsiteY78" fmla="*/ 323850 h 1821971"/>
              <a:gd name="connsiteX79" fmla="*/ 950700 w 1452291"/>
              <a:gd name="connsiteY79" fmla="*/ 285750 h 1821971"/>
              <a:gd name="connsiteX80" fmla="*/ 817350 w 1452291"/>
              <a:gd name="connsiteY80" fmla="*/ 266700 h 1821971"/>
              <a:gd name="connsiteX81" fmla="*/ 741150 w 1452291"/>
              <a:gd name="connsiteY81" fmla="*/ 247650 h 1821971"/>
              <a:gd name="connsiteX82" fmla="*/ 855450 w 1452291"/>
              <a:gd name="connsiteY82" fmla="*/ 228600 h 1821971"/>
              <a:gd name="connsiteX83" fmla="*/ 741150 w 1452291"/>
              <a:gd name="connsiteY83" fmla="*/ 133350 h 1821971"/>
              <a:gd name="connsiteX84" fmla="*/ 703050 w 1452291"/>
              <a:gd name="connsiteY84" fmla="*/ 76200 h 1821971"/>
              <a:gd name="connsiteX85" fmla="*/ 703050 w 1452291"/>
              <a:gd name="connsiteY85" fmla="*/ 114300 h 1821971"/>
              <a:gd name="connsiteX0" fmla="*/ 741150 w 1452291"/>
              <a:gd name="connsiteY0" fmla="*/ 0 h 1821971"/>
              <a:gd name="connsiteX1" fmla="*/ 645900 w 1452291"/>
              <a:gd name="connsiteY1" fmla="*/ 171450 h 1821971"/>
              <a:gd name="connsiteX2" fmla="*/ 569700 w 1452291"/>
              <a:gd name="connsiteY2" fmla="*/ 285750 h 1821971"/>
              <a:gd name="connsiteX3" fmla="*/ 550650 w 1452291"/>
              <a:gd name="connsiteY3" fmla="*/ 361950 h 1821971"/>
              <a:gd name="connsiteX4" fmla="*/ 474450 w 1452291"/>
              <a:gd name="connsiteY4" fmla="*/ 476250 h 1821971"/>
              <a:gd name="connsiteX5" fmla="*/ 436350 w 1452291"/>
              <a:gd name="connsiteY5" fmla="*/ 533400 h 1821971"/>
              <a:gd name="connsiteX6" fmla="*/ 379200 w 1452291"/>
              <a:gd name="connsiteY6" fmla="*/ 571500 h 1821971"/>
              <a:gd name="connsiteX7" fmla="*/ 289279 w 1452291"/>
              <a:gd name="connsiteY7" fmla="*/ 579344 h 1821971"/>
              <a:gd name="connsiteX8" fmla="*/ 289279 w 1452291"/>
              <a:gd name="connsiteY8" fmla="*/ 684679 h 1821971"/>
              <a:gd name="connsiteX9" fmla="*/ 322050 w 1452291"/>
              <a:gd name="connsiteY9" fmla="*/ 781050 h 1821971"/>
              <a:gd name="connsiteX10" fmla="*/ 283950 w 1452291"/>
              <a:gd name="connsiteY10" fmla="*/ 838200 h 1821971"/>
              <a:gd name="connsiteX11" fmla="*/ 398250 w 1452291"/>
              <a:gd name="connsiteY11" fmla="*/ 857250 h 1821971"/>
              <a:gd name="connsiteX12" fmla="*/ 33336 w 1452291"/>
              <a:gd name="connsiteY12" fmla="*/ 948018 h 1821971"/>
              <a:gd name="connsiteX13" fmla="*/ 245850 w 1452291"/>
              <a:gd name="connsiteY13" fmla="*/ 1028700 h 1821971"/>
              <a:gd name="connsiteX14" fmla="*/ 417300 w 1452291"/>
              <a:gd name="connsiteY14" fmla="*/ 1047750 h 1821971"/>
              <a:gd name="connsiteX15" fmla="*/ 341100 w 1452291"/>
              <a:gd name="connsiteY15" fmla="*/ 1162050 h 1821971"/>
              <a:gd name="connsiteX16" fmla="*/ 226800 w 1452291"/>
              <a:gd name="connsiteY16" fmla="*/ 1276350 h 1821971"/>
              <a:gd name="connsiteX17" fmla="*/ 283950 w 1452291"/>
              <a:gd name="connsiteY17" fmla="*/ 1295400 h 1821971"/>
              <a:gd name="connsiteX18" fmla="*/ 207750 w 1452291"/>
              <a:gd name="connsiteY18" fmla="*/ 1447800 h 1821971"/>
              <a:gd name="connsiteX19" fmla="*/ 150600 w 1452291"/>
              <a:gd name="connsiteY19" fmla="*/ 1466850 h 1821971"/>
              <a:gd name="connsiteX20" fmla="*/ 226800 w 1452291"/>
              <a:gd name="connsiteY20" fmla="*/ 1447800 h 1821971"/>
              <a:gd name="connsiteX21" fmla="*/ 322050 w 1452291"/>
              <a:gd name="connsiteY21" fmla="*/ 1466850 h 1821971"/>
              <a:gd name="connsiteX22" fmla="*/ 264900 w 1452291"/>
              <a:gd name="connsiteY22" fmla="*/ 1504950 h 1821971"/>
              <a:gd name="connsiteX23" fmla="*/ 207750 w 1452291"/>
              <a:gd name="connsiteY23" fmla="*/ 1562100 h 1821971"/>
              <a:gd name="connsiteX24" fmla="*/ 93450 w 1452291"/>
              <a:gd name="connsiteY24" fmla="*/ 1638300 h 1821971"/>
              <a:gd name="connsiteX25" fmla="*/ 55350 w 1452291"/>
              <a:gd name="connsiteY25" fmla="*/ 1695450 h 1821971"/>
              <a:gd name="connsiteX26" fmla="*/ 226800 w 1452291"/>
              <a:gd name="connsiteY26" fmla="*/ 1676400 h 1821971"/>
              <a:gd name="connsiteX27" fmla="*/ 360150 w 1452291"/>
              <a:gd name="connsiteY27" fmla="*/ 1619250 h 1821971"/>
              <a:gd name="connsiteX28" fmla="*/ 379200 w 1452291"/>
              <a:gd name="connsiteY28" fmla="*/ 1676400 h 1821971"/>
              <a:gd name="connsiteX29" fmla="*/ 398250 w 1452291"/>
              <a:gd name="connsiteY29" fmla="*/ 1752600 h 1821971"/>
              <a:gd name="connsiteX30" fmla="*/ 455400 w 1452291"/>
              <a:gd name="connsiteY30" fmla="*/ 1695450 h 1821971"/>
              <a:gd name="connsiteX31" fmla="*/ 512550 w 1452291"/>
              <a:gd name="connsiteY31" fmla="*/ 1657350 h 1821971"/>
              <a:gd name="connsiteX32" fmla="*/ 569700 w 1452291"/>
              <a:gd name="connsiteY32" fmla="*/ 1676400 h 1821971"/>
              <a:gd name="connsiteX33" fmla="*/ 607800 w 1452291"/>
              <a:gd name="connsiteY33" fmla="*/ 1676400 h 1821971"/>
              <a:gd name="connsiteX34" fmla="*/ 684000 w 1452291"/>
              <a:gd name="connsiteY34" fmla="*/ 1695450 h 1821971"/>
              <a:gd name="connsiteX35" fmla="*/ 760200 w 1452291"/>
              <a:gd name="connsiteY35" fmla="*/ 1733550 h 1821971"/>
              <a:gd name="connsiteX36" fmla="*/ 817350 w 1452291"/>
              <a:gd name="connsiteY36" fmla="*/ 1752600 h 1821971"/>
              <a:gd name="connsiteX37" fmla="*/ 741150 w 1452291"/>
              <a:gd name="connsiteY37" fmla="*/ 1638300 h 1821971"/>
              <a:gd name="connsiteX38" fmla="*/ 798300 w 1452291"/>
              <a:gd name="connsiteY38" fmla="*/ 1619250 h 1821971"/>
              <a:gd name="connsiteX39" fmla="*/ 1185082 w 1452291"/>
              <a:gd name="connsiteY39" fmla="*/ 1790700 h 1821971"/>
              <a:gd name="connsiteX40" fmla="*/ 1160250 w 1452291"/>
              <a:gd name="connsiteY40" fmla="*/ 1562100 h 1821971"/>
              <a:gd name="connsiteX41" fmla="*/ 1007850 w 1452291"/>
              <a:gd name="connsiteY41" fmla="*/ 1504950 h 1821971"/>
              <a:gd name="connsiteX42" fmla="*/ 1084050 w 1452291"/>
              <a:gd name="connsiteY42" fmla="*/ 1485900 h 1821971"/>
              <a:gd name="connsiteX43" fmla="*/ 1217400 w 1452291"/>
              <a:gd name="connsiteY43" fmla="*/ 1524000 h 1821971"/>
              <a:gd name="connsiteX44" fmla="*/ 1293600 w 1452291"/>
              <a:gd name="connsiteY44" fmla="*/ 1562100 h 1821971"/>
              <a:gd name="connsiteX45" fmla="*/ 1369800 w 1452291"/>
              <a:gd name="connsiteY45" fmla="*/ 1543050 h 1821971"/>
              <a:gd name="connsiteX46" fmla="*/ 1312650 w 1452291"/>
              <a:gd name="connsiteY46" fmla="*/ 1504950 h 1821971"/>
              <a:gd name="connsiteX47" fmla="*/ 1313054 w 1452291"/>
              <a:gd name="connsiteY47" fmla="*/ 1474694 h 1821971"/>
              <a:gd name="connsiteX48" fmla="*/ 1160250 w 1452291"/>
              <a:gd name="connsiteY48" fmla="*/ 1371600 h 1821971"/>
              <a:gd name="connsiteX49" fmla="*/ 1236450 w 1452291"/>
              <a:gd name="connsiteY49" fmla="*/ 1352550 h 1821971"/>
              <a:gd name="connsiteX50" fmla="*/ 1350750 w 1452291"/>
              <a:gd name="connsiteY50" fmla="*/ 1333500 h 1821971"/>
              <a:gd name="connsiteX51" fmla="*/ 1255500 w 1452291"/>
              <a:gd name="connsiteY51" fmla="*/ 1314450 h 1821971"/>
              <a:gd name="connsiteX52" fmla="*/ 1249068 w 1452291"/>
              <a:gd name="connsiteY52" fmla="*/ 1211356 h 1821971"/>
              <a:gd name="connsiteX53" fmla="*/ 1255500 w 1452291"/>
              <a:gd name="connsiteY53" fmla="*/ 1181100 h 1821971"/>
              <a:gd name="connsiteX54" fmla="*/ 1312650 w 1452291"/>
              <a:gd name="connsiteY54" fmla="*/ 1143000 h 1821971"/>
              <a:gd name="connsiteX55" fmla="*/ 1179300 w 1452291"/>
              <a:gd name="connsiteY55" fmla="*/ 1123950 h 1821971"/>
              <a:gd name="connsiteX56" fmla="*/ 1103100 w 1452291"/>
              <a:gd name="connsiteY56" fmla="*/ 1085850 h 1821971"/>
              <a:gd name="connsiteX57" fmla="*/ 1026900 w 1452291"/>
              <a:gd name="connsiteY57" fmla="*/ 1066800 h 1821971"/>
              <a:gd name="connsiteX58" fmla="*/ 969750 w 1452291"/>
              <a:gd name="connsiteY58" fmla="*/ 1028700 h 1821971"/>
              <a:gd name="connsiteX59" fmla="*/ 1026900 w 1452291"/>
              <a:gd name="connsiteY59" fmla="*/ 1009650 h 1821971"/>
              <a:gd name="connsiteX60" fmla="*/ 1198350 w 1452291"/>
              <a:gd name="connsiteY60" fmla="*/ 990600 h 1821971"/>
              <a:gd name="connsiteX61" fmla="*/ 1198350 w 1452291"/>
              <a:gd name="connsiteY61" fmla="*/ 933450 h 1821971"/>
              <a:gd name="connsiteX62" fmla="*/ 1377040 w 1452291"/>
              <a:gd name="connsiteY62" fmla="*/ 842682 h 1821971"/>
              <a:gd name="connsiteX63" fmla="*/ 1255500 w 1452291"/>
              <a:gd name="connsiteY63" fmla="*/ 857250 h 1821971"/>
              <a:gd name="connsiteX64" fmla="*/ 1312650 w 1452291"/>
              <a:gd name="connsiteY64" fmla="*/ 838200 h 1821971"/>
              <a:gd name="connsiteX65" fmla="*/ 1236450 w 1452291"/>
              <a:gd name="connsiteY65" fmla="*/ 819150 h 1821971"/>
              <a:gd name="connsiteX66" fmla="*/ 1103100 w 1452291"/>
              <a:gd name="connsiteY66" fmla="*/ 800100 h 1821971"/>
              <a:gd name="connsiteX67" fmla="*/ 1160250 w 1452291"/>
              <a:gd name="connsiteY67" fmla="*/ 742950 h 1821971"/>
              <a:gd name="connsiteX68" fmla="*/ 1255500 w 1452291"/>
              <a:gd name="connsiteY68" fmla="*/ 723900 h 1821971"/>
              <a:gd name="connsiteX69" fmla="*/ 1198350 w 1452291"/>
              <a:gd name="connsiteY69" fmla="*/ 704850 h 1821971"/>
              <a:gd name="connsiteX70" fmla="*/ 1065000 w 1452291"/>
              <a:gd name="connsiteY70" fmla="*/ 666750 h 1821971"/>
              <a:gd name="connsiteX71" fmla="*/ 1084050 w 1452291"/>
              <a:gd name="connsiteY71" fmla="*/ 609600 h 1821971"/>
              <a:gd name="connsiteX72" fmla="*/ 1141200 w 1452291"/>
              <a:gd name="connsiteY72" fmla="*/ 590550 h 1821971"/>
              <a:gd name="connsiteX73" fmla="*/ 1198350 w 1452291"/>
              <a:gd name="connsiteY73" fmla="*/ 552450 h 1821971"/>
              <a:gd name="connsiteX74" fmla="*/ 1141200 w 1452291"/>
              <a:gd name="connsiteY74" fmla="*/ 533400 h 1821971"/>
              <a:gd name="connsiteX75" fmla="*/ 1185082 w 1452291"/>
              <a:gd name="connsiteY75" fmla="*/ 526676 h 1821971"/>
              <a:gd name="connsiteX76" fmla="*/ 1007850 w 1452291"/>
              <a:gd name="connsiteY76" fmla="*/ 476250 h 1821971"/>
              <a:gd name="connsiteX77" fmla="*/ 1045950 w 1452291"/>
              <a:gd name="connsiteY77" fmla="*/ 419100 h 1821971"/>
              <a:gd name="connsiteX78" fmla="*/ 893550 w 1452291"/>
              <a:gd name="connsiteY78" fmla="*/ 323850 h 1821971"/>
              <a:gd name="connsiteX79" fmla="*/ 950700 w 1452291"/>
              <a:gd name="connsiteY79" fmla="*/ 285750 h 1821971"/>
              <a:gd name="connsiteX80" fmla="*/ 817350 w 1452291"/>
              <a:gd name="connsiteY80" fmla="*/ 266700 h 1821971"/>
              <a:gd name="connsiteX81" fmla="*/ 741150 w 1452291"/>
              <a:gd name="connsiteY81" fmla="*/ 247650 h 1821971"/>
              <a:gd name="connsiteX82" fmla="*/ 855450 w 1452291"/>
              <a:gd name="connsiteY82" fmla="*/ 228600 h 1821971"/>
              <a:gd name="connsiteX83" fmla="*/ 741150 w 1452291"/>
              <a:gd name="connsiteY83" fmla="*/ 133350 h 1821971"/>
              <a:gd name="connsiteX84" fmla="*/ 703050 w 1452291"/>
              <a:gd name="connsiteY84" fmla="*/ 76200 h 1821971"/>
              <a:gd name="connsiteX85" fmla="*/ 703050 w 1452291"/>
              <a:gd name="connsiteY85" fmla="*/ 114300 h 1821971"/>
              <a:gd name="connsiteX0" fmla="*/ 741150 w 1452291"/>
              <a:gd name="connsiteY0" fmla="*/ 0 h 1821971"/>
              <a:gd name="connsiteX1" fmla="*/ 645900 w 1452291"/>
              <a:gd name="connsiteY1" fmla="*/ 171450 h 1821971"/>
              <a:gd name="connsiteX2" fmla="*/ 569700 w 1452291"/>
              <a:gd name="connsiteY2" fmla="*/ 285750 h 1821971"/>
              <a:gd name="connsiteX3" fmla="*/ 550650 w 1452291"/>
              <a:gd name="connsiteY3" fmla="*/ 361950 h 1821971"/>
              <a:gd name="connsiteX4" fmla="*/ 474450 w 1452291"/>
              <a:gd name="connsiteY4" fmla="*/ 476250 h 1821971"/>
              <a:gd name="connsiteX5" fmla="*/ 436350 w 1452291"/>
              <a:gd name="connsiteY5" fmla="*/ 533400 h 1821971"/>
              <a:gd name="connsiteX6" fmla="*/ 379200 w 1452291"/>
              <a:gd name="connsiteY6" fmla="*/ 571500 h 1821971"/>
              <a:gd name="connsiteX7" fmla="*/ 289279 w 1452291"/>
              <a:gd name="connsiteY7" fmla="*/ 579344 h 1821971"/>
              <a:gd name="connsiteX8" fmla="*/ 289279 w 1452291"/>
              <a:gd name="connsiteY8" fmla="*/ 684679 h 1821971"/>
              <a:gd name="connsiteX9" fmla="*/ 322050 w 1452291"/>
              <a:gd name="connsiteY9" fmla="*/ 781050 h 1821971"/>
              <a:gd name="connsiteX10" fmla="*/ 283950 w 1452291"/>
              <a:gd name="connsiteY10" fmla="*/ 838200 h 1821971"/>
              <a:gd name="connsiteX11" fmla="*/ 398250 w 1452291"/>
              <a:gd name="connsiteY11" fmla="*/ 857250 h 1821971"/>
              <a:gd name="connsiteX12" fmla="*/ 33336 w 1452291"/>
              <a:gd name="connsiteY12" fmla="*/ 948018 h 1821971"/>
              <a:gd name="connsiteX13" fmla="*/ 245850 w 1452291"/>
              <a:gd name="connsiteY13" fmla="*/ 1028700 h 1821971"/>
              <a:gd name="connsiteX14" fmla="*/ 417300 w 1452291"/>
              <a:gd name="connsiteY14" fmla="*/ 1047750 h 1821971"/>
              <a:gd name="connsiteX15" fmla="*/ 341100 w 1452291"/>
              <a:gd name="connsiteY15" fmla="*/ 1162050 h 1821971"/>
              <a:gd name="connsiteX16" fmla="*/ 226800 w 1452291"/>
              <a:gd name="connsiteY16" fmla="*/ 1276350 h 1821971"/>
              <a:gd name="connsiteX17" fmla="*/ 225293 w 1452291"/>
              <a:gd name="connsiteY17" fmla="*/ 1316691 h 1821971"/>
              <a:gd name="connsiteX18" fmla="*/ 207750 w 1452291"/>
              <a:gd name="connsiteY18" fmla="*/ 1447800 h 1821971"/>
              <a:gd name="connsiteX19" fmla="*/ 150600 w 1452291"/>
              <a:gd name="connsiteY19" fmla="*/ 1466850 h 1821971"/>
              <a:gd name="connsiteX20" fmla="*/ 226800 w 1452291"/>
              <a:gd name="connsiteY20" fmla="*/ 1447800 h 1821971"/>
              <a:gd name="connsiteX21" fmla="*/ 322050 w 1452291"/>
              <a:gd name="connsiteY21" fmla="*/ 1466850 h 1821971"/>
              <a:gd name="connsiteX22" fmla="*/ 264900 w 1452291"/>
              <a:gd name="connsiteY22" fmla="*/ 1504950 h 1821971"/>
              <a:gd name="connsiteX23" fmla="*/ 207750 w 1452291"/>
              <a:gd name="connsiteY23" fmla="*/ 1562100 h 1821971"/>
              <a:gd name="connsiteX24" fmla="*/ 93450 w 1452291"/>
              <a:gd name="connsiteY24" fmla="*/ 1638300 h 1821971"/>
              <a:gd name="connsiteX25" fmla="*/ 55350 w 1452291"/>
              <a:gd name="connsiteY25" fmla="*/ 1695450 h 1821971"/>
              <a:gd name="connsiteX26" fmla="*/ 226800 w 1452291"/>
              <a:gd name="connsiteY26" fmla="*/ 1676400 h 1821971"/>
              <a:gd name="connsiteX27" fmla="*/ 360150 w 1452291"/>
              <a:gd name="connsiteY27" fmla="*/ 1619250 h 1821971"/>
              <a:gd name="connsiteX28" fmla="*/ 379200 w 1452291"/>
              <a:gd name="connsiteY28" fmla="*/ 1676400 h 1821971"/>
              <a:gd name="connsiteX29" fmla="*/ 398250 w 1452291"/>
              <a:gd name="connsiteY29" fmla="*/ 1752600 h 1821971"/>
              <a:gd name="connsiteX30" fmla="*/ 455400 w 1452291"/>
              <a:gd name="connsiteY30" fmla="*/ 1695450 h 1821971"/>
              <a:gd name="connsiteX31" fmla="*/ 512550 w 1452291"/>
              <a:gd name="connsiteY31" fmla="*/ 1657350 h 1821971"/>
              <a:gd name="connsiteX32" fmla="*/ 569700 w 1452291"/>
              <a:gd name="connsiteY32" fmla="*/ 1676400 h 1821971"/>
              <a:gd name="connsiteX33" fmla="*/ 607800 w 1452291"/>
              <a:gd name="connsiteY33" fmla="*/ 1676400 h 1821971"/>
              <a:gd name="connsiteX34" fmla="*/ 684000 w 1452291"/>
              <a:gd name="connsiteY34" fmla="*/ 1695450 h 1821971"/>
              <a:gd name="connsiteX35" fmla="*/ 760200 w 1452291"/>
              <a:gd name="connsiteY35" fmla="*/ 1733550 h 1821971"/>
              <a:gd name="connsiteX36" fmla="*/ 817350 w 1452291"/>
              <a:gd name="connsiteY36" fmla="*/ 1752600 h 1821971"/>
              <a:gd name="connsiteX37" fmla="*/ 741150 w 1452291"/>
              <a:gd name="connsiteY37" fmla="*/ 1638300 h 1821971"/>
              <a:gd name="connsiteX38" fmla="*/ 798300 w 1452291"/>
              <a:gd name="connsiteY38" fmla="*/ 1619250 h 1821971"/>
              <a:gd name="connsiteX39" fmla="*/ 1185082 w 1452291"/>
              <a:gd name="connsiteY39" fmla="*/ 1790700 h 1821971"/>
              <a:gd name="connsiteX40" fmla="*/ 1160250 w 1452291"/>
              <a:gd name="connsiteY40" fmla="*/ 1562100 h 1821971"/>
              <a:gd name="connsiteX41" fmla="*/ 1007850 w 1452291"/>
              <a:gd name="connsiteY41" fmla="*/ 1504950 h 1821971"/>
              <a:gd name="connsiteX42" fmla="*/ 1084050 w 1452291"/>
              <a:gd name="connsiteY42" fmla="*/ 1485900 h 1821971"/>
              <a:gd name="connsiteX43" fmla="*/ 1217400 w 1452291"/>
              <a:gd name="connsiteY43" fmla="*/ 1524000 h 1821971"/>
              <a:gd name="connsiteX44" fmla="*/ 1293600 w 1452291"/>
              <a:gd name="connsiteY44" fmla="*/ 1562100 h 1821971"/>
              <a:gd name="connsiteX45" fmla="*/ 1369800 w 1452291"/>
              <a:gd name="connsiteY45" fmla="*/ 1543050 h 1821971"/>
              <a:gd name="connsiteX46" fmla="*/ 1312650 w 1452291"/>
              <a:gd name="connsiteY46" fmla="*/ 1504950 h 1821971"/>
              <a:gd name="connsiteX47" fmla="*/ 1313054 w 1452291"/>
              <a:gd name="connsiteY47" fmla="*/ 1474694 h 1821971"/>
              <a:gd name="connsiteX48" fmla="*/ 1160250 w 1452291"/>
              <a:gd name="connsiteY48" fmla="*/ 1371600 h 1821971"/>
              <a:gd name="connsiteX49" fmla="*/ 1236450 w 1452291"/>
              <a:gd name="connsiteY49" fmla="*/ 1352550 h 1821971"/>
              <a:gd name="connsiteX50" fmla="*/ 1350750 w 1452291"/>
              <a:gd name="connsiteY50" fmla="*/ 1333500 h 1821971"/>
              <a:gd name="connsiteX51" fmla="*/ 1255500 w 1452291"/>
              <a:gd name="connsiteY51" fmla="*/ 1314450 h 1821971"/>
              <a:gd name="connsiteX52" fmla="*/ 1249068 w 1452291"/>
              <a:gd name="connsiteY52" fmla="*/ 1211356 h 1821971"/>
              <a:gd name="connsiteX53" fmla="*/ 1255500 w 1452291"/>
              <a:gd name="connsiteY53" fmla="*/ 1181100 h 1821971"/>
              <a:gd name="connsiteX54" fmla="*/ 1312650 w 1452291"/>
              <a:gd name="connsiteY54" fmla="*/ 1143000 h 1821971"/>
              <a:gd name="connsiteX55" fmla="*/ 1179300 w 1452291"/>
              <a:gd name="connsiteY55" fmla="*/ 1123950 h 1821971"/>
              <a:gd name="connsiteX56" fmla="*/ 1103100 w 1452291"/>
              <a:gd name="connsiteY56" fmla="*/ 1085850 h 1821971"/>
              <a:gd name="connsiteX57" fmla="*/ 1026900 w 1452291"/>
              <a:gd name="connsiteY57" fmla="*/ 1066800 h 1821971"/>
              <a:gd name="connsiteX58" fmla="*/ 969750 w 1452291"/>
              <a:gd name="connsiteY58" fmla="*/ 1028700 h 1821971"/>
              <a:gd name="connsiteX59" fmla="*/ 1026900 w 1452291"/>
              <a:gd name="connsiteY59" fmla="*/ 1009650 h 1821971"/>
              <a:gd name="connsiteX60" fmla="*/ 1198350 w 1452291"/>
              <a:gd name="connsiteY60" fmla="*/ 990600 h 1821971"/>
              <a:gd name="connsiteX61" fmla="*/ 1198350 w 1452291"/>
              <a:gd name="connsiteY61" fmla="*/ 933450 h 1821971"/>
              <a:gd name="connsiteX62" fmla="*/ 1377040 w 1452291"/>
              <a:gd name="connsiteY62" fmla="*/ 842682 h 1821971"/>
              <a:gd name="connsiteX63" fmla="*/ 1255500 w 1452291"/>
              <a:gd name="connsiteY63" fmla="*/ 857250 h 1821971"/>
              <a:gd name="connsiteX64" fmla="*/ 1312650 w 1452291"/>
              <a:gd name="connsiteY64" fmla="*/ 838200 h 1821971"/>
              <a:gd name="connsiteX65" fmla="*/ 1236450 w 1452291"/>
              <a:gd name="connsiteY65" fmla="*/ 819150 h 1821971"/>
              <a:gd name="connsiteX66" fmla="*/ 1103100 w 1452291"/>
              <a:gd name="connsiteY66" fmla="*/ 800100 h 1821971"/>
              <a:gd name="connsiteX67" fmla="*/ 1160250 w 1452291"/>
              <a:gd name="connsiteY67" fmla="*/ 742950 h 1821971"/>
              <a:gd name="connsiteX68" fmla="*/ 1255500 w 1452291"/>
              <a:gd name="connsiteY68" fmla="*/ 723900 h 1821971"/>
              <a:gd name="connsiteX69" fmla="*/ 1198350 w 1452291"/>
              <a:gd name="connsiteY69" fmla="*/ 704850 h 1821971"/>
              <a:gd name="connsiteX70" fmla="*/ 1065000 w 1452291"/>
              <a:gd name="connsiteY70" fmla="*/ 666750 h 1821971"/>
              <a:gd name="connsiteX71" fmla="*/ 1084050 w 1452291"/>
              <a:gd name="connsiteY71" fmla="*/ 609600 h 1821971"/>
              <a:gd name="connsiteX72" fmla="*/ 1141200 w 1452291"/>
              <a:gd name="connsiteY72" fmla="*/ 590550 h 1821971"/>
              <a:gd name="connsiteX73" fmla="*/ 1198350 w 1452291"/>
              <a:gd name="connsiteY73" fmla="*/ 552450 h 1821971"/>
              <a:gd name="connsiteX74" fmla="*/ 1141200 w 1452291"/>
              <a:gd name="connsiteY74" fmla="*/ 533400 h 1821971"/>
              <a:gd name="connsiteX75" fmla="*/ 1185082 w 1452291"/>
              <a:gd name="connsiteY75" fmla="*/ 526676 h 1821971"/>
              <a:gd name="connsiteX76" fmla="*/ 1007850 w 1452291"/>
              <a:gd name="connsiteY76" fmla="*/ 476250 h 1821971"/>
              <a:gd name="connsiteX77" fmla="*/ 1045950 w 1452291"/>
              <a:gd name="connsiteY77" fmla="*/ 419100 h 1821971"/>
              <a:gd name="connsiteX78" fmla="*/ 893550 w 1452291"/>
              <a:gd name="connsiteY78" fmla="*/ 323850 h 1821971"/>
              <a:gd name="connsiteX79" fmla="*/ 950700 w 1452291"/>
              <a:gd name="connsiteY79" fmla="*/ 285750 h 1821971"/>
              <a:gd name="connsiteX80" fmla="*/ 817350 w 1452291"/>
              <a:gd name="connsiteY80" fmla="*/ 266700 h 1821971"/>
              <a:gd name="connsiteX81" fmla="*/ 741150 w 1452291"/>
              <a:gd name="connsiteY81" fmla="*/ 247650 h 1821971"/>
              <a:gd name="connsiteX82" fmla="*/ 855450 w 1452291"/>
              <a:gd name="connsiteY82" fmla="*/ 228600 h 1821971"/>
              <a:gd name="connsiteX83" fmla="*/ 741150 w 1452291"/>
              <a:gd name="connsiteY83" fmla="*/ 133350 h 1821971"/>
              <a:gd name="connsiteX84" fmla="*/ 703050 w 1452291"/>
              <a:gd name="connsiteY84" fmla="*/ 76200 h 1821971"/>
              <a:gd name="connsiteX85" fmla="*/ 703050 w 1452291"/>
              <a:gd name="connsiteY85" fmla="*/ 114300 h 1821971"/>
              <a:gd name="connsiteX0" fmla="*/ 741150 w 1452291"/>
              <a:gd name="connsiteY0" fmla="*/ 0 h 1821971"/>
              <a:gd name="connsiteX1" fmla="*/ 645900 w 1452291"/>
              <a:gd name="connsiteY1" fmla="*/ 171450 h 1821971"/>
              <a:gd name="connsiteX2" fmla="*/ 569700 w 1452291"/>
              <a:gd name="connsiteY2" fmla="*/ 285750 h 1821971"/>
              <a:gd name="connsiteX3" fmla="*/ 550650 w 1452291"/>
              <a:gd name="connsiteY3" fmla="*/ 361950 h 1821971"/>
              <a:gd name="connsiteX4" fmla="*/ 474450 w 1452291"/>
              <a:gd name="connsiteY4" fmla="*/ 476250 h 1821971"/>
              <a:gd name="connsiteX5" fmla="*/ 436350 w 1452291"/>
              <a:gd name="connsiteY5" fmla="*/ 533400 h 1821971"/>
              <a:gd name="connsiteX6" fmla="*/ 379200 w 1452291"/>
              <a:gd name="connsiteY6" fmla="*/ 571500 h 1821971"/>
              <a:gd name="connsiteX7" fmla="*/ 289279 w 1452291"/>
              <a:gd name="connsiteY7" fmla="*/ 579344 h 1821971"/>
              <a:gd name="connsiteX8" fmla="*/ 289279 w 1452291"/>
              <a:gd name="connsiteY8" fmla="*/ 684679 h 1821971"/>
              <a:gd name="connsiteX9" fmla="*/ 322050 w 1452291"/>
              <a:gd name="connsiteY9" fmla="*/ 781050 h 1821971"/>
              <a:gd name="connsiteX10" fmla="*/ 283950 w 1452291"/>
              <a:gd name="connsiteY10" fmla="*/ 838200 h 1821971"/>
              <a:gd name="connsiteX11" fmla="*/ 398250 w 1452291"/>
              <a:gd name="connsiteY11" fmla="*/ 857250 h 1821971"/>
              <a:gd name="connsiteX12" fmla="*/ 33336 w 1452291"/>
              <a:gd name="connsiteY12" fmla="*/ 948018 h 1821971"/>
              <a:gd name="connsiteX13" fmla="*/ 245850 w 1452291"/>
              <a:gd name="connsiteY13" fmla="*/ 1028700 h 1821971"/>
              <a:gd name="connsiteX14" fmla="*/ 417300 w 1452291"/>
              <a:gd name="connsiteY14" fmla="*/ 1047750 h 1821971"/>
              <a:gd name="connsiteX15" fmla="*/ 97322 w 1452291"/>
              <a:gd name="connsiteY15" fmla="*/ 1158688 h 1821971"/>
              <a:gd name="connsiteX16" fmla="*/ 226800 w 1452291"/>
              <a:gd name="connsiteY16" fmla="*/ 1276350 h 1821971"/>
              <a:gd name="connsiteX17" fmla="*/ 225293 w 1452291"/>
              <a:gd name="connsiteY17" fmla="*/ 1316691 h 1821971"/>
              <a:gd name="connsiteX18" fmla="*/ 207750 w 1452291"/>
              <a:gd name="connsiteY18" fmla="*/ 1447800 h 1821971"/>
              <a:gd name="connsiteX19" fmla="*/ 150600 w 1452291"/>
              <a:gd name="connsiteY19" fmla="*/ 1466850 h 1821971"/>
              <a:gd name="connsiteX20" fmla="*/ 226800 w 1452291"/>
              <a:gd name="connsiteY20" fmla="*/ 1447800 h 1821971"/>
              <a:gd name="connsiteX21" fmla="*/ 322050 w 1452291"/>
              <a:gd name="connsiteY21" fmla="*/ 1466850 h 1821971"/>
              <a:gd name="connsiteX22" fmla="*/ 264900 w 1452291"/>
              <a:gd name="connsiteY22" fmla="*/ 1504950 h 1821971"/>
              <a:gd name="connsiteX23" fmla="*/ 207750 w 1452291"/>
              <a:gd name="connsiteY23" fmla="*/ 1562100 h 1821971"/>
              <a:gd name="connsiteX24" fmla="*/ 93450 w 1452291"/>
              <a:gd name="connsiteY24" fmla="*/ 1638300 h 1821971"/>
              <a:gd name="connsiteX25" fmla="*/ 55350 w 1452291"/>
              <a:gd name="connsiteY25" fmla="*/ 1695450 h 1821971"/>
              <a:gd name="connsiteX26" fmla="*/ 226800 w 1452291"/>
              <a:gd name="connsiteY26" fmla="*/ 1676400 h 1821971"/>
              <a:gd name="connsiteX27" fmla="*/ 360150 w 1452291"/>
              <a:gd name="connsiteY27" fmla="*/ 1619250 h 1821971"/>
              <a:gd name="connsiteX28" fmla="*/ 379200 w 1452291"/>
              <a:gd name="connsiteY28" fmla="*/ 1676400 h 1821971"/>
              <a:gd name="connsiteX29" fmla="*/ 398250 w 1452291"/>
              <a:gd name="connsiteY29" fmla="*/ 1752600 h 1821971"/>
              <a:gd name="connsiteX30" fmla="*/ 455400 w 1452291"/>
              <a:gd name="connsiteY30" fmla="*/ 1695450 h 1821971"/>
              <a:gd name="connsiteX31" fmla="*/ 512550 w 1452291"/>
              <a:gd name="connsiteY31" fmla="*/ 1657350 h 1821971"/>
              <a:gd name="connsiteX32" fmla="*/ 569700 w 1452291"/>
              <a:gd name="connsiteY32" fmla="*/ 1676400 h 1821971"/>
              <a:gd name="connsiteX33" fmla="*/ 607800 w 1452291"/>
              <a:gd name="connsiteY33" fmla="*/ 1676400 h 1821971"/>
              <a:gd name="connsiteX34" fmla="*/ 684000 w 1452291"/>
              <a:gd name="connsiteY34" fmla="*/ 1695450 h 1821971"/>
              <a:gd name="connsiteX35" fmla="*/ 760200 w 1452291"/>
              <a:gd name="connsiteY35" fmla="*/ 1733550 h 1821971"/>
              <a:gd name="connsiteX36" fmla="*/ 817350 w 1452291"/>
              <a:gd name="connsiteY36" fmla="*/ 1752600 h 1821971"/>
              <a:gd name="connsiteX37" fmla="*/ 741150 w 1452291"/>
              <a:gd name="connsiteY37" fmla="*/ 1638300 h 1821971"/>
              <a:gd name="connsiteX38" fmla="*/ 798300 w 1452291"/>
              <a:gd name="connsiteY38" fmla="*/ 1619250 h 1821971"/>
              <a:gd name="connsiteX39" fmla="*/ 1185082 w 1452291"/>
              <a:gd name="connsiteY39" fmla="*/ 1790700 h 1821971"/>
              <a:gd name="connsiteX40" fmla="*/ 1160250 w 1452291"/>
              <a:gd name="connsiteY40" fmla="*/ 1562100 h 1821971"/>
              <a:gd name="connsiteX41" fmla="*/ 1007850 w 1452291"/>
              <a:gd name="connsiteY41" fmla="*/ 1504950 h 1821971"/>
              <a:gd name="connsiteX42" fmla="*/ 1084050 w 1452291"/>
              <a:gd name="connsiteY42" fmla="*/ 1485900 h 1821971"/>
              <a:gd name="connsiteX43" fmla="*/ 1217400 w 1452291"/>
              <a:gd name="connsiteY43" fmla="*/ 1524000 h 1821971"/>
              <a:gd name="connsiteX44" fmla="*/ 1293600 w 1452291"/>
              <a:gd name="connsiteY44" fmla="*/ 1562100 h 1821971"/>
              <a:gd name="connsiteX45" fmla="*/ 1369800 w 1452291"/>
              <a:gd name="connsiteY45" fmla="*/ 1543050 h 1821971"/>
              <a:gd name="connsiteX46" fmla="*/ 1312650 w 1452291"/>
              <a:gd name="connsiteY46" fmla="*/ 1504950 h 1821971"/>
              <a:gd name="connsiteX47" fmla="*/ 1313054 w 1452291"/>
              <a:gd name="connsiteY47" fmla="*/ 1474694 h 1821971"/>
              <a:gd name="connsiteX48" fmla="*/ 1160250 w 1452291"/>
              <a:gd name="connsiteY48" fmla="*/ 1371600 h 1821971"/>
              <a:gd name="connsiteX49" fmla="*/ 1236450 w 1452291"/>
              <a:gd name="connsiteY49" fmla="*/ 1352550 h 1821971"/>
              <a:gd name="connsiteX50" fmla="*/ 1350750 w 1452291"/>
              <a:gd name="connsiteY50" fmla="*/ 1333500 h 1821971"/>
              <a:gd name="connsiteX51" fmla="*/ 1255500 w 1452291"/>
              <a:gd name="connsiteY51" fmla="*/ 1314450 h 1821971"/>
              <a:gd name="connsiteX52" fmla="*/ 1249068 w 1452291"/>
              <a:gd name="connsiteY52" fmla="*/ 1211356 h 1821971"/>
              <a:gd name="connsiteX53" fmla="*/ 1255500 w 1452291"/>
              <a:gd name="connsiteY53" fmla="*/ 1181100 h 1821971"/>
              <a:gd name="connsiteX54" fmla="*/ 1312650 w 1452291"/>
              <a:gd name="connsiteY54" fmla="*/ 1143000 h 1821971"/>
              <a:gd name="connsiteX55" fmla="*/ 1179300 w 1452291"/>
              <a:gd name="connsiteY55" fmla="*/ 1123950 h 1821971"/>
              <a:gd name="connsiteX56" fmla="*/ 1103100 w 1452291"/>
              <a:gd name="connsiteY56" fmla="*/ 1085850 h 1821971"/>
              <a:gd name="connsiteX57" fmla="*/ 1026900 w 1452291"/>
              <a:gd name="connsiteY57" fmla="*/ 1066800 h 1821971"/>
              <a:gd name="connsiteX58" fmla="*/ 969750 w 1452291"/>
              <a:gd name="connsiteY58" fmla="*/ 1028700 h 1821971"/>
              <a:gd name="connsiteX59" fmla="*/ 1026900 w 1452291"/>
              <a:gd name="connsiteY59" fmla="*/ 1009650 h 1821971"/>
              <a:gd name="connsiteX60" fmla="*/ 1198350 w 1452291"/>
              <a:gd name="connsiteY60" fmla="*/ 990600 h 1821971"/>
              <a:gd name="connsiteX61" fmla="*/ 1198350 w 1452291"/>
              <a:gd name="connsiteY61" fmla="*/ 933450 h 1821971"/>
              <a:gd name="connsiteX62" fmla="*/ 1377040 w 1452291"/>
              <a:gd name="connsiteY62" fmla="*/ 842682 h 1821971"/>
              <a:gd name="connsiteX63" fmla="*/ 1255500 w 1452291"/>
              <a:gd name="connsiteY63" fmla="*/ 857250 h 1821971"/>
              <a:gd name="connsiteX64" fmla="*/ 1312650 w 1452291"/>
              <a:gd name="connsiteY64" fmla="*/ 838200 h 1821971"/>
              <a:gd name="connsiteX65" fmla="*/ 1236450 w 1452291"/>
              <a:gd name="connsiteY65" fmla="*/ 819150 h 1821971"/>
              <a:gd name="connsiteX66" fmla="*/ 1103100 w 1452291"/>
              <a:gd name="connsiteY66" fmla="*/ 800100 h 1821971"/>
              <a:gd name="connsiteX67" fmla="*/ 1160250 w 1452291"/>
              <a:gd name="connsiteY67" fmla="*/ 742950 h 1821971"/>
              <a:gd name="connsiteX68" fmla="*/ 1255500 w 1452291"/>
              <a:gd name="connsiteY68" fmla="*/ 723900 h 1821971"/>
              <a:gd name="connsiteX69" fmla="*/ 1198350 w 1452291"/>
              <a:gd name="connsiteY69" fmla="*/ 704850 h 1821971"/>
              <a:gd name="connsiteX70" fmla="*/ 1065000 w 1452291"/>
              <a:gd name="connsiteY70" fmla="*/ 666750 h 1821971"/>
              <a:gd name="connsiteX71" fmla="*/ 1084050 w 1452291"/>
              <a:gd name="connsiteY71" fmla="*/ 609600 h 1821971"/>
              <a:gd name="connsiteX72" fmla="*/ 1141200 w 1452291"/>
              <a:gd name="connsiteY72" fmla="*/ 590550 h 1821971"/>
              <a:gd name="connsiteX73" fmla="*/ 1198350 w 1452291"/>
              <a:gd name="connsiteY73" fmla="*/ 552450 h 1821971"/>
              <a:gd name="connsiteX74" fmla="*/ 1141200 w 1452291"/>
              <a:gd name="connsiteY74" fmla="*/ 533400 h 1821971"/>
              <a:gd name="connsiteX75" fmla="*/ 1185082 w 1452291"/>
              <a:gd name="connsiteY75" fmla="*/ 526676 h 1821971"/>
              <a:gd name="connsiteX76" fmla="*/ 1007850 w 1452291"/>
              <a:gd name="connsiteY76" fmla="*/ 476250 h 1821971"/>
              <a:gd name="connsiteX77" fmla="*/ 1045950 w 1452291"/>
              <a:gd name="connsiteY77" fmla="*/ 419100 h 1821971"/>
              <a:gd name="connsiteX78" fmla="*/ 893550 w 1452291"/>
              <a:gd name="connsiteY78" fmla="*/ 323850 h 1821971"/>
              <a:gd name="connsiteX79" fmla="*/ 950700 w 1452291"/>
              <a:gd name="connsiteY79" fmla="*/ 285750 h 1821971"/>
              <a:gd name="connsiteX80" fmla="*/ 817350 w 1452291"/>
              <a:gd name="connsiteY80" fmla="*/ 266700 h 1821971"/>
              <a:gd name="connsiteX81" fmla="*/ 741150 w 1452291"/>
              <a:gd name="connsiteY81" fmla="*/ 247650 h 1821971"/>
              <a:gd name="connsiteX82" fmla="*/ 855450 w 1452291"/>
              <a:gd name="connsiteY82" fmla="*/ 228600 h 1821971"/>
              <a:gd name="connsiteX83" fmla="*/ 741150 w 1452291"/>
              <a:gd name="connsiteY83" fmla="*/ 133350 h 1821971"/>
              <a:gd name="connsiteX84" fmla="*/ 703050 w 1452291"/>
              <a:gd name="connsiteY84" fmla="*/ 76200 h 1821971"/>
              <a:gd name="connsiteX85" fmla="*/ 703050 w 1452291"/>
              <a:gd name="connsiteY85" fmla="*/ 114300 h 1821971"/>
              <a:gd name="connsiteX0" fmla="*/ 741150 w 1452291"/>
              <a:gd name="connsiteY0" fmla="*/ 0 h 1821971"/>
              <a:gd name="connsiteX1" fmla="*/ 645900 w 1452291"/>
              <a:gd name="connsiteY1" fmla="*/ 171450 h 1821971"/>
              <a:gd name="connsiteX2" fmla="*/ 569700 w 1452291"/>
              <a:gd name="connsiteY2" fmla="*/ 285750 h 1821971"/>
              <a:gd name="connsiteX3" fmla="*/ 550650 w 1452291"/>
              <a:gd name="connsiteY3" fmla="*/ 361950 h 1821971"/>
              <a:gd name="connsiteX4" fmla="*/ 474450 w 1452291"/>
              <a:gd name="connsiteY4" fmla="*/ 476250 h 1821971"/>
              <a:gd name="connsiteX5" fmla="*/ 436350 w 1452291"/>
              <a:gd name="connsiteY5" fmla="*/ 533400 h 1821971"/>
              <a:gd name="connsiteX6" fmla="*/ 379200 w 1452291"/>
              <a:gd name="connsiteY6" fmla="*/ 571500 h 1821971"/>
              <a:gd name="connsiteX7" fmla="*/ 289279 w 1452291"/>
              <a:gd name="connsiteY7" fmla="*/ 579344 h 1821971"/>
              <a:gd name="connsiteX8" fmla="*/ 289279 w 1452291"/>
              <a:gd name="connsiteY8" fmla="*/ 684679 h 1821971"/>
              <a:gd name="connsiteX9" fmla="*/ 322050 w 1452291"/>
              <a:gd name="connsiteY9" fmla="*/ 781050 h 1821971"/>
              <a:gd name="connsiteX10" fmla="*/ 283950 w 1452291"/>
              <a:gd name="connsiteY10" fmla="*/ 838200 h 1821971"/>
              <a:gd name="connsiteX11" fmla="*/ 398250 w 1452291"/>
              <a:gd name="connsiteY11" fmla="*/ 857250 h 1821971"/>
              <a:gd name="connsiteX12" fmla="*/ 33336 w 1452291"/>
              <a:gd name="connsiteY12" fmla="*/ 948018 h 1821971"/>
              <a:gd name="connsiteX13" fmla="*/ 245850 w 1452291"/>
              <a:gd name="connsiteY13" fmla="*/ 1028700 h 1821971"/>
              <a:gd name="connsiteX14" fmla="*/ 289279 w 1452291"/>
              <a:gd name="connsiteY14" fmla="*/ 1000685 h 1821971"/>
              <a:gd name="connsiteX15" fmla="*/ 97322 w 1452291"/>
              <a:gd name="connsiteY15" fmla="*/ 1158688 h 1821971"/>
              <a:gd name="connsiteX16" fmla="*/ 226800 w 1452291"/>
              <a:gd name="connsiteY16" fmla="*/ 1276350 h 1821971"/>
              <a:gd name="connsiteX17" fmla="*/ 225293 w 1452291"/>
              <a:gd name="connsiteY17" fmla="*/ 1316691 h 1821971"/>
              <a:gd name="connsiteX18" fmla="*/ 207750 w 1452291"/>
              <a:gd name="connsiteY18" fmla="*/ 1447800 h 1821971"/>
              <a:gd name="connsiteX19" fmla="*/ 150600 w 1452291"/>
              <a:gd name="connsiteY19" fmla="*/ 1466850 h 1821971"/>
              <a:gd name="connsiteX20" fmla="*/ 226800 w 1452291"/>
              <a:gd name="connsiteY20" fmla="*/ 1447800 h 1821971"/>
              <a:gd name="connsiteX21" fmla="*/ 322050 w 1452291"/>
              <a:gd name="connsiteY21" fmla="*/ 1466850 h 1821971"/>
              <a:gd name="connsiteX22" fmla="*/ 264900 w 1452291"/>
              <a:gd name="connsiteY22" fmla="*/ 1504950 h 1821971"/>
              <a:gd name="connsiteX23" fmla="*/ 207750 w 1452291"/>
              <a:gd name="connsiteY23" fmla="*/ 1562100 h 1821971"/>
              <a:gd name="connsiteX24" fmla="*/ 93450 w 1452291"/>
              <a:gd name="connsiteY24" fmla="*/ 1638300 h 1821971"/>
              <a:gd name="connsiteX25" fmla="*/ 55350 w 1452291"/>
              <a:gd name="connsiteY25" fmla="*/ 1695450 h 1821971"/>
              <a:gd name="connsiteX26" fmla="*/ 226800 w 1452291"/>
              <a:gd name="connsiteY26" fmla="*/ 1676400 h 1821971"/>
              <a:gd name="connsiteX27" fmla="*/ 360150 w 1452291"/>
              <a:gd name="connsiteY27" fmla="*/ 1619250 h 1821971"/>
              <a:gd name="connsiteX28" fmla="*/ 379200 w 1452291"/>
              <a:gd name="connsiteY28" fmla="*/ 1676400 h 1821971"/>
              <a:gd name="connsiteX29" fmla="*/ 398250 w 1452291"/>
              <a:gd name="connsiteY29" fmla="*/ 1752600 h 1821971"/>
              <a:gd name="connsiteX30" fmla="*/ 455400 w 1452291"/>
              <a:gd name="connsiteY30" fmla="*/ 1695450 h 1821971"/>
              <a:gd name="connsiteX31" fmla="*/ 512550 w 1452291"/>
              <a:gd name="connsiteY31" fmla="*/ 1657350 h 1821971"/>
              <a:gd name="connsiteX32" fmla="*/ 569700 w 1452291"/>
              <a:gd name="connsiteY32" fmla="*/ 1676400 h 1821971"/>
              <a:gd name="connsiteX33" fmla="*/ 607800 w 1452291"/>
              <a:gd name="connsiteY33" fmla="*/ 1676400 h 1821971"/>
              <a:gd name="connsiteX34" fmla="*/ 684000 w 1452291"/>
              <a:gd name="connsiteY34" fmla="*/ 1695450 h 1821971"/>
              <a:gd name="connsiteX35" fmla="*/ 760200 w 1452291"/>
              <a:gd name="connsiteY35" fmla="*/ 1733550 h 1821971"/>
              <a:gd name="connsiteX36" fmla="*/ 817350 w 1452291"/>
              <a:gd name="connsiteY36" fmla="*/ 1752600 h 1821971"/>
              <a:gd name="connsiteX37" fmla="*/ 741150 w 1452291"/>
              <a:gd name="connsiteY37" fmla="*/ 1638300 h 1821971"/>
              <a:gd name="connsiteX38" fmla="*/ 798300 w 1452291"/>
              <a:gd name="connsiteY38" fmla="*/ 1619250 h 1821971"/>
              <a:gd name="connsiteX39" fmla="*/ 1185082 w 1452291"/>
              <a:gd name="connsiteY39" fmla="*/ 1790700 h 1821971"/>
              <a:gd name="connsiteX40" fmla="*/ 1160250 w 1452291"/>
              <a:gd name="connsiteY40" fmla="*/ 1562100 h 1821971"/>
              <a:gd name="connsiteX41" fmla="*/ 1007850 w 1452291"/>
              <a:gd name="connsiteY41" fmla="*/ 1504950 h 1821971"/>
              <a:gd name="connsiteX42" fmla="*/ 1084050 w 1452291"/>
              <a:gd name="connsiteY42" fmla="*/ 1485900 h 1821971"/>
              <a:gd name="connsiteX43" fmla="*/ 1217400 w 1452291"/>
              <a:gd name="connsiteY43" fmla="*/ 1524000 h 1821971"/>
              <a:gd name="connsiteX44" fmla="*/ 1293600 w 1452291"/>
              <a:gd name="connsiteY44" fmla="*/ 1562100 h 1821971"/>
              <a:gd name="connsiteX45" fmla="*/ 1369800 w 1452291"/>
              <a:gd name="connsiteY45" fmla="*/ 1543050 h 1821971"/>
              <a:gd name="connsiteX46" fmla="*/ 1312650 w 1452291"/>
              <a:gd name="connsiteY46" fmla="*/ 1504950 h 1821971"/>
              <a:gd name="connsiteX47" fmla="*/ 1313054 w 1452291"/>
              <a:gd name="connsiteY47" fmla="*/ 1474694 h 1821971"/>
              <a:gd name="connsiteX48" fmla="*/ 1160250 w 1452291"/>
              <a:gd name="connsiteY48" fmla="*/ 1371600 h 1821971"/>
              <a:gd name="connsiteX49" fmla="*/ 1236450 w 1452291"/>
              <a:gd name="connsiteY49" fmla="*/ 1352550 h 1821971"/>
              <a:gd name="connsiteX50" fmla="*/ 1350750 w 1452291"/>
              <a:gd name="connsiteY50" fmla="*/ 1333500 h 1821971"/>
              <a:gd name="connsiteX51" fmla="*/ 1255500 w 1452291"/>
              <a:gd name="connsiteY51" fmla="*/ 1314450 h 1821971"/>
              <a:gd name="connsiteX52" fmla="*/ 1249068 w 1452291"/>
              <a:gd name="connsiteY52" fmla="*/ 1211356 h 1821971"/>
              <a:gd name="connsiteX53" fmla="*/ 1255500 w 1452291"/>
              <a:gd name="connsiteY53" fmla="*/ 1181100 h 1821971"/>
              <a:gd name="connsiteX54" fmla="*/ 1312650 w 1452291"/>
              <a:gd name="connsiteY54" fmla="*/ 1143000 h 1821971"/>
              <a:gd name="connsiteX55" fmla="*/ 1179300 w 1452291"/>
              <a:gd name="connsiteY55" fmla="*/ 1123950 h 1821971"/>
              <a:gd name="connsiteX56" fmla="*/ 1103100 w 1452291"/>
              <a:gd name="connsiteY56" fmla="*/ 1085850 h 1821971"/>
              <a:gd name="connsiteX57" fmla="*/ 1026900 w 1452291"/>
              <a:gd name="connsiteY57" fmla="*/ 1066800 h 1821971"/>
              <a:gd name="connsiteX58" fmla="*/ 969750 w 1452291"/>
              <a:gd name="connsiteY58" fmla="*/ 1028700 h 1821971"/>
              <a:gd name="connsiteX59" fmla="*/ 1026900 w 1452291"/>
              <a:gd name="connsiteY59" fmla="*/ 1009650 h 1821971"/>
              <a:gd name="connsiteX60" fmla="*/ 1198350 w 1452291"/>
              <a:gd name="connsiteY60" fmla="*/ 990600 h 1821971"/>
              <a:gd name="connsiteX61" fmla="*/ 1198350 w 1452291"/>
              <a:gd name="connsiteY61" fmla="*/ 933450 h 1821971"/>
              <a:gd name="connsiteX62" fmla="*/ 1377040 w 1452291"/>
              <a:gd name="connsiteY62" fmla="*/ 842682 h 1821971"/>
              <a:gd name="connsiteX63" fmla="*/ 1255500 w 1452291"/>
              <a:gd name="connsiteY63" fmla="*/ 857250 h 1821971"/>
              <a:gd name="connsiteX64" fmla="*/ 1312650 w 1452291"/>
              <a:gd name="connsiteY64" fmla="*/ 838200 h 1821971"/>
              <a:gd name="connsiteX65" fmla="*/ 1236450 w 1452291"/>
              <a:gd name="connsiteY65" fmla="*/ 819150 h 1821971"/>
              <a:gd name="connsiteX66" fmla="*/ 1103100 w 1452291"/>
              <a:gd name="connsiteY66" fmla="*/ 800100 h 1821971"/>
              <a:gd name="connsiteX67" fmla="*/ 1160250 w 1452291"/>
              <a:gd name="connsiteY67" fmla="*/ 742950 h 1821971"/>
              <a:gd name="connsiteX68" fmla="*/ 1255500 w 1452291"/>
              <a:gd name="connsiteY68" fmla="*/ 723900 h 1821971"/>
              <a:gd name="connsiteX69" fmla="*/ 1198350 w 1452291"/>
              <a:gd name="connsiteY69" fmla="*/ 704850 h 1821971"/>
              <a:gd name="connsiteX70" fmla="*/ 1065000 w 1452291"/>
              <a:gd name="connsiteY70" fmla="*/ 666750 h 1821971"/>
              <a:gd name="connsiteX71" fmla="*/ 1084050 w 1452291"/>
              <a:gd name="connsiteY71" fmla="*/ 609600 h 1821971"/>
              <a:gd name="connsiteX72" fmla="*/ 1141200 w 1452291"/>
              <a:gd name="connsiteY72" fmla="*/ 590550 h 1821971"/>
              <a:gd name="connsiteX73" fmla="*/ 1198350 w 1452291"/>
              <a:gd name="connsiteY73" fmla="*/ 552450 h 1821971"/>
              <a:gd name="connsiteX74" fmla="*/ 1141200 w 1452291"/>
              <a:gd name="connsiteY74" fmla="*/ 533400 h 1821971"/>
              <a:gd name="connsiteX75" fmla="*/ 1185082 w 1452291"/>
              <a:gd name="connsiteY75" fmla="*/ 526676 h 1821971"/>
              <a:gd name="connsiteX76" fmla="*/ 1007850 w 1452291"/>
              <a:gd name="connsiteY76" fmla="*/ 476250 h 1821971"/>
              <a:gd name="connsiteX77" fmla="*/ 1045950 w 1452291"/>
              <a:gd name="connsiteY77" fmla="*/ 419100 h 1821971"/>
              <a:gd name="connsiteX78" fmla="*/ 893550 w 1452291"/>
              <a:gd name="connsiteY78" fmla="*/ 323850 h 1821971"/>
              <a:gd name="connsiteX79" fmla="*/ 950700 w 1452291"/>
              <a:gd name="connsiteY79" fmla="*/ 285750 h 1821971"/>
              <a:gd name="connsiteX80" fmla="*/ 817350 w 1452291"/>
              <a:gd name="connsiteY80" fmla="*/ 266700 h 1821971"/>
              <a:gd name="connsiteX81" fmla="*/ 741150 w 1452291"/>
              <a:gd name="connsiteY81" fmla="*/ 247650 h 1821971"/>
              <a:gd name="connsiteX82" fmla="*/ 855450 w 1452291"/>
              <a:gd name="connsiteY82" fmla="*/ 228600 h 1821971"/>
              <a:gd name="connsiteX83" fmla="*/ 741150 w 1452291"/>
              <a:gd name="connsiteY83" fmla="*/ 133350 h 1821971"/>
              <a:gd name="connsiteX84" fmla="*/ 703050 w 1452291"/>
              <a:gd name="connsiteY84" fmla="*/ 76200 h 1821971"/>
              <a:gd name="connsiteX85" fmla="*/ 703050 w 1452291"/>
              <a:gd name="connsiteY85" fmla="*/ 114300 h 1821971"/>
              <a:gd name="connsiteX0" fmla="*/ 741150 w 1452291"/>
              <a:gd name="connsiteY0" fmla="*/ 0 h 1821971"/>
              <a:gd name="connsiteX1" fmla="*/ 645900 w 1452291"/>
              <a:gd name="connsiteY1" fmla="*/ 171450 h 1821971"/>
              <a:gd name="connsiteX2" fmla="*/ 569700 w 1452291"/>
              <a:gd name="connsiteY2" fmla="*/ 285750 h 1821971"/>
              <a:gd name="connsiteX3" fmla="*/ 550650 w 1452291"/>
              <a:gd name="connsiteY3" fmla="*/ 361950 h 1821971"/>
              <a:gd name="connsiteX4" fmla="*/ 474450 w 1452291"/>
              <a:gd name="connsiteY4" fmla="*/ 476250 h 1821971"/>
              <a:gd name="connsiteX5" fmla="*/ 436350 w 1452291"/>
              <a:gd name="connsiteY5" fmla="*/ 533400 h 1821971"/>
              <a:gd name="connsiteX6" fmla="*/ 379200 w 1452291"/>
              <a:gd name="connsiteY6" fmla="*/ 571500 h 1821971"/>
              <a:gd name="connsiteX7" fmla="*/ 289279 w 1452291"/>
              <a:gd name="connsiteY7" fmla="*/ 579344 h 1821971"/>
              <a:gd name="connsiteX8" fmla="*/ 289279 w 1452291"/>
              <a:gd name="connsiteY8" fmla="*/ 684679 h 1821971"/>
              <a:gd name="connsiteX9" fmla="*/ 322050 w 1452291"/>
              <a:gd name="connsiteY9" fmla="*/ 781050 h 1821971"/>
              <a:gd name="connsiteX10" fmla="*/ 283950 w 1452291"/>
              <a:gd name="connsiteY10" fmla="*/ 838200 h 1821971"/>
              <a:gd name="connsiteX11" fmla="*/ 398250 w 1452291"/>
              <a:gd name="connsiteY11" fmla="*/ 857250 h 1821971"/>
              <a:gd name="connsiteX12" fmla="*/ 33336 w 1452291"/>
              <a:gd name="connsiteY12" fmla="*/ 948018 h 1821971"/>
              <a:gd name="connsiteX13" fmla="*/ 245850 w 1452291"/>
              <a:gd name="connsiteY13" fmla="*/ 1028700 h 1821971"/>
              <a:gd name="connsiteX14" fmla="*/ 289279 w 1452291"/>
              <a:gd name="connsiteY14" fmla="*/ 1000685 h 1821971"/>
              <a:gd name="connsiteX15" fmla="*/ 97322 w 1452291"/>
              <a:gd name="connsiteY15" fmla="*/ 1158688 h 1821971"/>
              <a:gd name="connsiteX16" fmla="*/ 226800 w 1452291"/>
              <a:gd name="connsiteY16" fmla="*/ 1276350 h 1821971"/>
              <a:gd name="connsiteX17" fmla="*/ 225293 w 1452291"/>
              <a:gd name="connsiteY17" fmla="*/ 1316691 h 1821971"/>
              <a:gd name="connsiteX18" fmla="*/ 207750 w 1452291"/>
              <a:gd name="connsiteY18" fmla="*/ 1447800 h 1821971"/>
              <a:gd name="connsiteX19" fmla="*/ 150600 w 1452291"/>
              <a:gd name="connsiteY19" fmla="*/ 1466850 h 1821971"/>
              <a:gd name="connsiteX20" fmla="*/ 226800 w 1452291"/>
              <a:gd name="connsiteY20" fmla="*/ 1447800 h 1821971"/>
              <a:gd name="connsiteX21" fmla="*/ 322050 w 1452291"/>
              <a:gd name="connsiteY21" fmla="*/ 1466850 h 1821971"/>
              <a:gd name="connsiteX22" fmla="*/ 264900 w 1452291"/>
              <a:gd name="connsiteY22" fmla="*/ 1504950 h 1821971"/>
              <a:gd name="connsiteX23" fmla="*/ 207750 w 1452291"/>
              <a:gd name="connsiteY23" fmla="*/ 1562100 h 1821971"/>
              <a:gd name="connsiteX24" fmla="*/ 93450 w 1452291"/>
              <a:gd name="connsiteY24" fmla="*/ 1638300 h 1821971"/>
              <a:gd name="connsiteX25" fmla="*/ 55350 w 1452291"/>
              <a:gd name="connsiteY25" fmla="*/ 1695450 h 1821971"/>
              <a:gd name="connsiteX26" fmla="*/ 226800 w 1452291"/>
              <a:gd name="connsiteY26" fmla="*/ 1676400 h 1821971"/>
              <a:gd name="connsiteX27" fmla="*/ 360150 w 1452291"/>
              <a:gd name="connsiteY27" fmla="*/ 1619250 h 1821971"/>
              <a:gd name="connsiteX28" fmla="*/ 379200 w 1452291"/>
              <a:gd name="connsiteY28" fmla="*/ 1676400 h 1821971"/>
              <a:gd name="connsiteX29" fmla="*/ 398250 w 1452291"/>
              <a:gd name="connsiteY29" fmla="*/ 1752600 h 1821971"/>
              <a:gd name="connsiteX30" fmla="*/ 455400 w 1452291"/>
              <a:gd name="connsiteY30" fmla="*/ 1695450 h 1821971"/>
              <a:gd name="connsiteX31" fmla="*/ 512550 w 1452291"/>
              <a:gd name="connsiteY31" fmla="*/ 1657350 h 1821971"/>
              <a:gd name="connsiteX32" fmla="*/ 569700 w 1452291"/>
              <a:gd name="connsiteY32" fmla="*/ 1676400 h 1821971"/>
              <a:gd name="connsiteX33" fmla="*/ 607800 w 1452291"/>
              <a:gd name="connsiteY33" fmla="*/ 1676400 h 1821971"/>
              <a:gd name="connsiteX34" fmla="*/ 684000 w 1452291"/>
              <a:gd name="connsiteY34" fmla="*/ 1695450 h 1821971"/>
              <a:gd name="connsiteX35" fmla="*/ 760200 w 1452291"/>
              <a:gd name="connsiteY35" fmla="*/ 1733550 h 1821971"/>
              <a:gd name="connsiteX36" fmla="*/ 817350 w 1452291"/>
              <a:gd name="connsiteY36" fmla="*/ 1752600 h 1821971"/>
              <a:gd name="connsiteX37" fmla="*/ 741150 w 1452291"/>
              <a:gd name="connsiteY37" fmla="*/ 1638300 h 1821971"/>
              <a:gd name="connsiteX38" fmla="*/ 798300 w 1452291"/>
              <a:gd name="connsiteY38" fmla="*/ 1619250 h 1821971"/>
              <a:gd name="connsiteX39" fmla="*/ 1185082 w 1452291"/>
              <a:gd name="connsiteY39" fmla="*/ 1790700 h 1821971"/>
              <a:gd name="connsiteX40" fmla="*/ 1160250 w 1452291"/>
              <a:gd name="connsiteY40" fmla="*/ 1562100 h 1821971"/>
              <a:gd name="connsiteX41" fmla="*/ 1007850 w 1452291"/>
              <a:gd name="connsiteY41" fmla="*/ 1504950 h 1821971"/>
              <a:gd name="connsiteX42" fmla="*/ 1084050 w 1452291"/>
              <a:gd name="connsiteY42" fmla="*/ 1485900 h 1821971"/>
              <a:gd name="connsiteX43" fmla="*/ 1217400 w 1452291"/>
              <a:gd name="connsiteY43" fmla="*/ 1524000 h 1821971"/>
              <a:gd name="connsiteX44" fmla="*/ 1293600 w 1452291"/>
              <a:gd name="connsiteY44" fmla="*/ 1562100 h 1821971"/>
              <a:gd name="connsiteX45" fmla="*/ 1369800 w 1452291"/>
              <a:gd name="connsiteY45" fmla="*/ 1543050 h 1821971"/>
              <a:gd name="connsiteX46" fmla="*/ 1312650 w 1452291"/>
              <a:gd name="connsiteY46" fmla="*/ 1504950 h 1821971"/>
              <a:gd name="connsiteX47" fmla="*/ 1313054 w 1452291"/>
              <a:gd name="connsiteY47" fmla="*/ 1474694 h 1821971"/>
              <a:gd name="connsiteX48" fmla="*/ 1160250 w 1452291"/>
              <a:gd name="connsiteY48" fmla="*/ 1371600 h 1821971"/>
              <a:gd name="connsiteX49" fmla="*/ 1236450 w 1452291"/>
              <a:gd name="connsiteY49" fmla="*/ 1352550 h 1821971"/>
              <a:gd name="connsiteX50" fmla="*/ 1350750 w 1452291"/>
              <a:gd name="connsiteY50" fmla="*/ 1333500 h 1821971"/>
              <a:gd name="connsiteX51" fmla="*/ 1255500 w 1452291"/>
              <a:gd name="connsiteY51" fmla="*/ 1314450 h 1821971"/>
              <a:gd name="connsiteX52" fmla="*/ 1249068 w 1452291"/>
              <a:gd name="connsiteY52" fmla="*/ 1211356 h 1821971"/>
              <a:gd name="connsiteX53" fmla="*/ 1255500 w 1452291"/>
              <a:gd name="connsiteY53" fmla="*/ 1181100 h 1821971"/>
              <a:gd name="connsiteX54" fmla="*/ 1312650 w 1452291"/>
              <a:gd name="connsiteY54" fmla="*/ 1143000 h 1821971"/>
              <a:gd name="connsiteX55" fmla="*/ 1179300 w 1452291"/>
              <a:gd name="connsiteY55" fmla="*/ 1123950 h 1821971"/>
              <a:gd name="connsiteX56" fmla="*/ 1103100 w 1452291"/>
              <a:gd name="connsiteY56" fmla="*/ 1085850 h 1821971"/>
              <a:gd name="connsiteX57" fmla="*/ 1026900 w 1452291"/>
              <a:gd name="connsiteY57" fmla="*/ 1066800 h 1821971"/>
              <a:gd name="connsiteX58" fmla="*/ 1249068 w 1452291"/>
              <a:gd name="connsiteY58" fmla="*/ 1053353 h 1821971"/>
              <a:gd name="connsiteX59" fmla="*/ 1026900 w 1452291"/>
              <a:gd name="connsiteY59" fmla="*/ 1009650 h 1821971"/>
              <a:gd name="connsiteX60" fmla="*/ 1198350 w 1452291"/>
              <a:gd name="connsiteY60" fmla="*/ 990600 h 1821971"/>
              <a:gd name="connsiteX61" fmla="*/ 1198350 w 1452291"/>
              <a:gd name="connsiteY61" fmla="*/ 933450 h 1821971"/>
              <a:gd name="connsiteX62" fmla="*/ 1377040 w 1452291"/>
              <a:gd name="connsiteY62" fmla="*/ 842682 h 1821971"/>
              <a:gd name="connsiteX63" fmla="*/ 1255500 w 1452291"/>
              <a:gd name="connsiteY63" fmla="*/ 857250 h 1821971"/>
              <a:gd name="connsiteX64" fmla="*/ 1312650 w 1452291"/>
              <a:gd name="connsiteY64" fmla="*/ 838200 h 1821971"/>
              <a:gd name="connsiteX65" fmla="*/ 1236450 w 1452291"/>
              <a:gd name="connsiteY65" fmla="*/ 819150 h 1821971"/>
              <a:gd name="connsiteX66" fmla="*/ 1103100 w 1452291"/>
              <a:gd name="connsiteY66" fmla="*/ 800100 h 1821971"/>
              <a:gd name="connsiteX67" fmla="*/ 1160250 w 1452291"/>
              <a:gd name="connsiteY67" fmla="*/ 742950 h 1821971"/>
              <a:gd name="connsiteX68" fmla="*/ 1255500 w 1452291"/>
              <a:gd name="connsiteY68" fmla="*/ 723900 h 1821971"/>
              <a:gd name="connsiteX69" fmla="*/ 1198350 w 1452291"/>
              <a:gd name="connsiteY69" fmla="*/ 704850 h 1821971"/>
              <a:gd name="connsiteX70" fmla="*/ 1065000 w 1452291"/>
              <a:gd name="connsiteY70" fmla="*/ 666750 h 1821971"/>
              <a:gd name="connsiteX71" fmla="*/ 1084050 w 1452291"/>
              <a:gd name="connsiteY71" fmla="*/ 609600 h 1821971"/>
              <a:gd name="connsiteX72" fmla="*/ 1141200 w 1452291"/>
              <a:gd name="connsiteY72" fmla="*/ 590550 h 1821971"/>
              <a:gd name="connsiteX73" fmla="*/ 1198350 w 1452291"/>
              <a:gd name="connsiteY73" fmla="*/ 552450 h 1821971"/>
              <a:gd name="connsiteX74" fmla="*/ 1141200 w 1452291"/>
              <a:gd name="connsiteY74" fmla="*/ 533400 h 1821971"/>
              <a:gd name="connsiteX75" fmla="*/ 1185082 w 1452291"/>
              <a:gd name="connsiteY75" fmla="*/ 526676 h 1821971"/>
              <a:gd name="connsiteX76" fmla="*/ 1007850 w 1452291"/>
              <a:gd name="connsiteY76" fmla="*/ 476250 h 1821971"/>
              <a:gd name="connsiteX77" fmla="*/ 1045950 w 1452291"/>
              <a:gd name="connsiteY77" fmla="*/ 419100 h 1821971"/>
              <a:gd name="connsiteX78" fmla="*/ 893550 w 1452291"/>
              <a:gd name="connsiteY78" fmla="*/ 323850 h 1821971"/>
              <a:gd name="connsiteX79" fmla="*/ 950700 w 1452291"/>
              <a:gd name="connsiteY79" fmla="*/ 285750 h 1821971"/>
              <a:gd name="connsiteX80" fmla="*/ 817350 w 1452291"/>
              <a:gd name="connsiteY80" fmla="*/ 266700 h 1821971"/>
              <a:gd name="connsiteX81" fmla="*/ 741150 w 1452291"/>
              <a:gd name="connsiteY81" fmla="*/ 247650 h 1821971"/>
              <a:gd name="connsiteX82" fmla="*/ 855450 w 1452291"/>
              <a:gd name="connsiteY82" fmla="*/ 228600 h 1821971"/>
              <a:gd name="connsiteX83" fmla="*/ 741150 w 1452291"/>
              <a:gd name="connsiteY83" fmla="*/ 133350 h 1821971"/>
              <a:gd name="connsiteX84" fmla="*/ 703050 w 1452291"/>
              <a:gd name="connsiteY84" fmla="*/ 76200 h 1821971"/>
              <a:gd name="connsiteX85" fmla="*/ 703050 w 1452291"/>
              <a:gd name="connsiteY85" fmla="*/ 114300 h 1821971"/>
              <a:gd name="connsiteX0" fmla="*/ 741150 w 1452291"/>
              <a:gd name="connsiteY0" fmla="*/ 0 h 1821971"/>
              <a:gd name="connsiteX1" fmla="*/ 645900 w 1452291"/>
              <a:gd name="connsiteY1" fmla="*/ 171450 h 1821971"/>
              <a:gd name="connsiteX2" fmla="*/ 569700 w 1452291"/>
              <a:gd name="connsiteY2" fmla="*/ 285750 h 1821971"/>
              <a:gd name="connsiteX3" fmla="*/ 550650 w 1452291"/>
              <a:gd name="connsiteY3" fmla="*/ 361950 h 1821971"/>
              <a:gd name="connsiteX4" fmla="*/ 319930 w 1452291"/>
              <a:gd name="connsiteY4" fmla="*/ 526676 h 1821971"/>
              <a:gd name="connsiteX5" fmla="*/ 436350 w 1452291"/>
              <a:gd name="connsiteY5" fmla="*/ 533400 h 1821971"/>
              <a:gd name="connsiteX6" fmla="*/ 379200 w 1452291"/>
              <a:gd name="connsiteY6" fmla="*/ 571500 h 1821971"/>
              <a:gd name="connsiteX7" fmla="*/ 289279 w 1452291"/>
              <a:gd name="connsiteY7" fmla="*/ 579344 h 1821971"/>
              <a:gd name="connsiteX8" fmla="*/ 289279 w 1452291"/>
              <a:gd name="connsiteY8" fmla="*/ 684679 h 1821971"/>
              <a:gd name="connsiteX9" fmla="*/ 322050 w 1452291"/>
              <a:gd name="connsiteY9" fmla="*/ 781050 h 1821971"/>
              <a:gd name="connsiteX10" fmla="*/ 283950 w 1452291"/>
              <a:gd name="connsiteY10" fmla="*/ 838200 h 1821971"/>
              <a:gd name="connsiteX11" fmla="*/ 398250 w 1452291"/>
              <a:gd name="connsiteY11" fmla="*/ 857250 h 1821971"/>
              <a:gd name="connsiteX12" fmla="*/ 33336 w 1452291"/>
              <a:gd name="connsiteY12" fmla="*/ 948018 h 1821971"/>
              <a:gd name="connsiteX13" fmla="*/ 245850 w 1452291"/>
              <a:gd name="connsiteY13" fmla="*/ 1028700 h 1821971"/>
              <a:gd name="connsiteX14" fmla="*/ 289279 w 1452291"/>
              <a:gd name="connsiteY14" fmla="*/ 1000685 h 1821971"/>
              <a:gd name="connsiteX15" fmla="*/ 97322 w 1452291"/>
              <a:gd name="connsiteY15" fmla="*/ 1158688 h 1821971"/>
              <a:gd name="connsiteX16" fmla="*/ 226800 w 1452291"/>
              <a:gd name="connsiteY16" fmla="*/ 1276350 h 1821971"/>
              <a:gd name="connsiteX17" fmla="*/ 225293 w 1452291"/>
              <a:gd name="connsiteY17" fmla="*/ 1316691 h 1821971"/>
              <a:gd name="connsiteX18" fmla="*/ 207750 w 1452291"/>
              <a:gd name="connsiteY18" fmla="*/ 1447800 h 1821971"/>
              <a:gd name="connsiteX19" fmla="*/ 150600 w 1452291"/>
              <a:gd name="connsiteY19" fmla="*/ 1466850 h 1821971"/>
              <a:gd name="connsiteX20" fmla="*/ 226800 w 1452291"/>
              <a:gd name="connsiteY20" fmla="*/ 1447800 h 1821971"/>
              <a:gd name="connsiteX21" fmla="*/ 322050 w 1452291"/>
              <a:gd name="connsiteY21" fmla="*/ 1466850 h 1821971"/>
              <a:gd name="connsiteX22" fmla="*/ 264900 w 1452291"/>
              <a:gd name="connsiteY22" fmla="*/ 1504950 h 1821971"/>
              <a:gd name="connsiteX23" fmla="*/ 207750 w 1452291"/>
              <a:gd name="connsiteY23" fmla="*/ 1562100 h 1821971"/>
              <a:gd name="connsiteX24" fmla="*/ 93450 w 1452291"/>
              <a:gd name="connsiteY24" fmla="*/ 1638300 h 1821971"/>
              <a:gd name="connsiteX25" fmla="*/ 55350 w 1452291"/>
              <a:gd name="connsiteY25" fmla="*/ 1695450 h 1821971"/>
              <a:gd name="connsiteX26" fmla="*/ 226800 w 1452291"/>
              <a:gd name="connsiteY26" fmla="*/ 1676400 h 1821971"/>
              <a:gd name="connsiteX27" fmla="*/ 360150 w 1452291"/>
              <a:gd name="connsiteY27" fmla="*/ 1619250 h 1821971"/>
              <a:gd name="connsiteX28" fmla="*/ 379200 w 1452291"/>
              <a:gd name="connsiteY28" fmla="*/ 1676400 h 1821971"/>
              <a:gd name="connsiteX29" fmla="*/ 398250 w 1452291"/>
              <a:gd name="connsiteY29" fmla="*/ 1752600 h 1821971"/>
              <a:gd name="connsiteX30" fmla="*/ 455400 w 1452291"/>
              <a:gd name="connsiteY30" fmla="*/ 1695450 h 1821971"/>
              <a:gd name="connsiteX31" fmla="*/ 512550 w 1452291"/>
              <a:gd name="connsiteY31" fmla="*/ 1657350 h 1821971"/>
              <a:gd name="connsiteX32" fmla="*/ 569700 w 1452291"/>
              <a:gd name="connsiteY32" fmla="*/ 1676400 h 1821971"/>
              <a:gd name="connsiteX33" fmla="*/ 607800 w 1452291"/>
              <a:gd name="connsiteY33" fmla="*/ 1676400 h 1821971"/>
              <a:gd name="connsiteX34" fmla="*/ 684000 w 1452291"/>
              <a:gd name="connsiteY34" fmla="*/ 1695450 h 1821971"/>
              <a:gd name="connsiteX35" fmla="*/ 760200 w 1452291"/>
              <a:gd name="connsiteY35" fmla="*/ 1733550 h 1821971"/>
              <a:gd name="connsiteX36" fmla="*/ 817350 w 1452291"/>
              <a:gd name="connsiteY36" fmla="*/ 1752600 h 1821971"/>
              <a:gd name="connsiteX37" fmla="*/ 741150 w 1452291"/>
              <a:gd name="connsiteY37" fmla="*/ 1638300 h 1821971"/>
              <a:gd name="connsiteX38" fmla="*/ 798300 w 1452291"/>
              <a:gd name="connsiteY38" fmla="*/ 1619250 h 1821971"/>
              <a:gd name="connsiteX39" fmla="*/ 1185082 w 1452291"/>
              <a:gd name="connsiteY39" fmla="*/ 1790700 h 1821971"/>
              <a:gd name="connsiteX40" fmla="*/ 1160250 w 1452291"/>
              <a:gd name="connsiteY40" fmla="*/ 1562100 h 1821971"/>
              <a:gd name="connsiteX41" fmla="*/ 1007850 w 1452291"/>
              <a:gd name="connsiteY41" fmla="*/ 1504950 h 1821971"/>
              <a:gd name="connsiteX42" fmla="*/ 1084050 w 1452291"/>
              <a:gd name="connsiteY42" fmla="*/ 1485900 h 1821971"/>
              <a:gd name="connsiteX43" fmla="*/ 1217400 w 1452291"/>
              <a:gd name="connsiteY43" fmla="*/ 1524000 h 1821971"/>
              <a:gd name="connsiteX44" fmla="*/ 1293600 w 1452291"/>
              <a:gd name="connsiteY44" fmla="*/ 1562100 h 1821971"/>
              <a:gd name="connsiteX45" fmla="*/ 1369800 w 1452291"/>
              <a:gd name="connsiteY45" fmla="*/ 1543050 h 1821971"/>
              <a:gd name="connsiteX46" fmla="*/ 1312650 w 1452291"/>
              <a:gd name="connsiteY46" fmla="*/ 1504950 h 1821971"/>
              <a:gd name="connsiteX47" fmla="*/ 1313054 w 1452291"/>
              <a:gd name="connsiteY47" fmla="*/ 1474694 h 1821971"/>
              <a:gd name="connsiteX48" fmla="*/ 1160250 w 1452291"/>
              <a:gd name="connsiteY48" fmla="*/ 1371600 h 1821971"/>
              <a:gd name="connsiteX49" fmla="*/ 1236450 w 1452291"/>
              <a:gd name="connsiteY49" fmla="*/ 1352550 h 1821971"/>
              <a:gd name="connsiteX50" fmla="*/ 1350750 w 1452291"/>
              <a:gd name="connsiteY50" fmla="*/ 1333500 h 1821971"/>
              <a:gd name="connsiteX51" fmla="*/ 1255500 w 1452291"/>
              <a:gd name="connsiteY51" fmla="*/ 1314450 h 1821971"/>
              <a:gd name="connsiteX52" fmla="*/ 1249068 w 1452291"/>
              <a:gd name="connsiteY52" fmla="*/ 1211356 h 1821971"/>
              <a:gd name="connsiteX53" fmla="*/ 1255500 w 1452291"/>
              <a:gd name="connsiteY53" fmla="*/ 1181100 h 1821971"/>
              <a:gd name="connsiteX54" fmla="*/ 1312650 w 1452291"/>
              <a:gd name="connsiteY54" fmla="*/ 1143000 h 1821971"/>
              <a:gd name="connsiteX55" fmla="*/ 1179300 w 1452291"/>
              <a:gd name="connsiteY55" fmla="*/ 1123950 h 1821971"/>
              <a:gd name="connsiteX56" fmla="*/ 1103100 w 1452291"/>
              <a:gd name="connsiteY56" fmla="*/ 1085850 h 1821971"/>
              <a:gd name="connsiteX57" fmla="*/ 1026900 w 1452291"/>
              <a:gd name="connsiteY57" fmla="*/ 1066800 h 1821971"/>
              <a:gd name="connsiteX58" fmla="*/ 1249068 w 1452291"/>
              <a:gd name="connsiteY58" fmla="*/ 1053353 h 1821971"/>
              <a:gd name="connsiteX59" fmla="*/ 1026900 w 1452291"/>
              <a:gd name="connsiteY59" fmla="*/ 1009650 h 1821971"/>
              <a:gd name="connsiteX60" fmla="*/ 1198350 w 1452291"/>
              <a:gd name="connsiteY60" fmla="*/ 990600 h 1821971"/>
              <a:gd name="connsiteX61" fmla="*/ 1198350 w 1452291"/>
              <a:gd name="connsiteY61" fmla="*/ 933450 h 1821971"/>
              <a:gd name="connsiteX62" fmla="*/ 1377040 w 1452291"/>
              <a:gd name="connsiteY62" fmla="*/ 842682 h 1821971"/>
              <a:gd name="connsiteX63" fmla="*/ 1255500 w 1452291"/>
              <a:gd name="connsiteY63" fmla="*/ 857250 h 1821971"/>
              <a:gd name="connsiteX64" fmla="*/ 1312650 w 1452291"/>
              <a:gd name="connsiteY64" fmla="*/ 838200 h 1821971"/>
              <a:gd name="connsiteX65" fmla="*/ 1236450 w 1452291"/>
              <a:gd name="connsiteY65" fmla="*/ 819150 h 1821971"/>
              <a:gd name="connsiteX66" fmla="*/ 1103100 w 1452291"/>
              <a:gd name="connsiteY66" fmla="*/ 800100 h 1821971"/>
              <a:gd name="connsiteX67" fmla="*/ 1160250 w 1452291"/>
              <a:gd name="connsiteY67" fmla="*/ 742950 h 1821971"/>
              <a:gd name="connsiteX68" fmla="*/ 1255500 w 1452291"/>
              <a:gd name="connsiteY68" fmla="*/ 723900 h 1821971"/>
              <a:gd name="connsiteX69" fmla="*/ 1198350 w 1452291"/>
              <a:gd name="connsiteY69" fmla="*/ 704850 h 1821971"/>
              <a:gd name="connsiteX70" fmla="*/ 1065000 w 1452291"/>
              <a:gd name="connsiteY70" fmla="*/ 666750 h 1821971"/>
              <a:gd name="connsiteX71" fmla="*/ 1084050 w 1452291"/>
              <a:gd name="connsiteY71" fmla="*/ 609600 h 1821971"/>
              <a:gd name="connsiteX72" fmla="*/ 1141200 w 1452291"/>
              <a:gd name="connsiteY72" fmla="*/ 590550 h 1821971"/>
              <a:gd name="connsiteX73" fmla="*/ 1198350 w 1452291"/>
              <a:gd name="connsiteY73" fmla="*/ 552450 h 1821971"/>
              <a:gd name="connsiteX74" fmla="*/ 1141200 w 1452291"/>
              <a:gd name="connsiteY74" fmla="*/ 533400 h 1821971"/>
              <a:gd name="connsiteX75" fmla="*/ 1185082 w 1452291"/>
              <a:gd name="connsiteY75" fmla="*/ 526676 h 1821971"/>
              <a:gd name="connsiteX76" fmla="*/ 1007850 w 1452291"/>
              <a:gd name="connsiteY76" fmla="*/ 476250 h 1821971"/>
              <a:gd name="connsiteX77" fmla="*/ 1045950 w 1452291"/>
              <a:gd name="connsiteY77" fmla="*/ 419100 h 1821971"/>
              <a:gd name="connsiteX78" fmla="*/ 893550 w 1452291"/>
              <a:gd name="connsiteY78" fmla="*/ 323850 h 1821971"/>
              <a:gd name="connsiteX79" fmla="*/ 950700 w 1452291"/>
              <a:gd name="connsiteY79" fmla="*/ 285750 h 1821971"/>
              <a:gd name="connsiteX80" fmla="*/ 817350 w 1452291"/>
              <a:gd name="connsiteY80" fmla="*/ 266700 h 1821971"/>
              <a:gd name="connsiteX81" fmla="*/ 741150 w 1452291"/>
              <a:gd name="connsiteY81" fmla="*/ 247650 h 1821971"/>
              <a:gd name="connsiteX82" fmla="*/ 855450 w 1452291"/>
              <a:gd name="connsiteY82" fmla="*/ 228600 h 1821971"/>
              <a:gd name="connsiteX83" fmla="*/ 741150 w 1452291"/>
              <a:gd name="connsiteY83" fmla="*/ 133350 h 1821971"/>
              <a:gd name="connsiteX84" fmla="*/ 703050 w 1452291"/>
              <a:gd name="connsiteY84" fmla="*/ 76200 h 1821971"/>
              <a:gd name="connsiteX85" fmla="*/ 703050 w 1452291"/>
              <a:gd name="connsiteY85" fmla="*/ 114300 h 1821971"/>
              <a:gd name="connsiteX0" fmla="*/ 741150 w 1452291"/>
              <a:gd name="connsiteY0" fmla="*/ 0 h 1821971"/>
              <a:gd name="connsiteX1" fmla="*/ 645900 w 1452291"/>
              <a:gd name="connsiteY1" fmla="*/ 171450 h 1821971"/>
              <a:gd name="connsiteX2" fmla="*/ 569700 w 1452291"/>
              <a:gd name="connsiteY2" fmla="*/ 285750 h 1821971"/>
              <a:gd name="connsiteX3" fmla="*/ 550650 w 1452291"/>
              <a:gd name="connsiteY3" fmla="*/ 361950 h 1821971"/>
              <a:gd name="connsiteX4" fmla="*/ 319930 w 1452291"/>
              <a:gd name="connsiteY4" fmla="*/ 526676 h 1821971"/>
              <a:gd name="connsiteX5" fmla="*/ 436350 w 1452291"/>
              <a:gd name="connsiteY5" fmla="*/ 533400 h 1821971"/>
              <a:gd name="connsiteX6" fmla="*/ 379200 w 1452291"/>
              <a:gd name="connsiteY6" fmla="*/ 571500 h 1821971"/>
              <a:gd name="connsiteX7" fmla="*/ 289279 w 1452291"/>
              <a:gd name="connsiteY7" fmla="*/ 579344 h 1821971"/>
              <a:gd name="connsiteX8" fmla="*/ 289279 w 1452291"/>
              <a:gd name="connsiteY8" fmla="*/ 684679 h 1821971"/>
              <a:gd name="connsiteX9" fmla="*/ 322050 w 1452291"/>
              <a:gd name="connsiteY9" fmla="*/ 781050 h 1821971"/>
              <a:gd name="connsiteX10" fmla="*/ 283950 w 1452291"/>
              <a:gd name="connsiteY10" fmla="*/ 838200 h 1821971"/>
              <a:gd name="connsiteX11" fmla="*/ 398250 w 1452291"/>
              <a:gd name="connsiteY11" fmla="*/ 857250 h 1821971"/>
              <a:gd name="connsiteX12" fmla="*/ 33336 w 1452291"/>
              <a:gd name="connsiteY12" fmla="*/ 948018 h 1821971"/>
              <a:gd name="connsiteX13" fmla="*/ 245850 w 1452291"/>
              <a:gd name="connsiteY13" fmla="*/ 1028700 h 1821971"/>
              <a:gd name="connsiteX14" fmla="*/ 289279 w 1452291"/>
              <a:gd name="connsiteY14" fmla="*/ 1000685 h 1821971"/>
              <a:gd name="connsiteX15" fmla="*/ 97322 w 1452291"/>
              <a:gd name="connsiteY15" fmla="*/ 1158688 h 1821971"/>
              <a:gd name="connsiteX16" fmla="*/ 226800 w 1452291"/>
              <a:gd name="connsiteY16" fmla="*/ 1276350 h 1821971"/>
              <a:gd name="connsiteX17" fmla="*/ 127972 w 1452291"/>
              <a:gd name="connsiteY17" fmla="*/ 1316691 h 1821971"/>
              <a:gd name="connsiteX18" fmla="*/ 207750 w 1452291"/>
              <a:gd name="connsiteY18" fmla="*/ 1447800 h 1821971"/>
              <a:gd name="connsiteX19" fmla="*/ 150600 w 1452291"/>
              <a:gd name="connsiteY19" fmla="*/ 1466850 h 1821971"/>
              <a:gd name="connsiteX20" fmla="*/ 226800 w 1452291"/>
              <a:gd name="connsiteY20" fmla="*/ 1447800 h 1821971"/>
              <a:gd name="connsiteX21" fmla="*/ 322050 w 1452291"/>
              <a:gd name="connsiteY21" fmla="*/ 1466850 h 1821971"/>
              <a:gd name="connsiteX22" fmla="*/ 264900 w 1452291"/>
              <a:gd name="connsiteY22" fmla="*/ 1504950 h 1821971"/>
              <a:gd name="connsiteX23" fmla="*/ 207750 w 1452291"/>
              <a:gd name="connsiteY23" fmla="*/ 1562100 h 1821971"/>
              <a:gd name="connsiteX24" fmla="*/ 93450 w 1452291"/>
              <a:gd name="connsiteY24" fmla="*/ 1638300 h 1821971"/>
              <a:gd name="connsiteX25" fmla="*/ 55350 w 1452291"/>
              <a:gd name="connsiteY25" fmla="*/ 1695450 h 1821971"/>
              <a:gd name="connsiteX26" fmla="*/ 226800 w 1452291"/>
              <a:gd name="connsiteY26" fmla="*/ 1676400 h 1821971"/>
              <a:gd name="connsiteX27" fmla="*/ 360150 w 1452291"/>
              <a:gd name="connsiteY27" fmla="*/ 1619250 h 1821971"/>
              <a:gd name="connsiteX28" fmla="*/ 379200 w 1452291"/>
              <a:gd name="connsiteY28" fmla="*/ 1676400 h 1821971"/>
              <a:gd name="connsiteX29" fmla="*/ 398250 w 1452291"/>
              <a:gd name="connsiteY29" fmla="*/ 1752600 h 1821971"/>
              <a:gd name="connsiteX30" fmla="*/ 455400 w 1452291"/>
              <a:gd name="connsiteY30" fmla="*/ 1695450 h 1821971"/>
              <a:gd name="connsiteX31" fmla="*/ 512550 w 1452291"/>
              <a:gd name="connsiteY31" fmla="*/ 1657350 h 1821971"/>
              <a:gd name="connsiteX32" fmla="*/ 569700 w 1452291"/>
              <a:gd name="connsiteY32" fmla="*/ 1676400 h 1821971"/>
              <a:gd name="connsiteX33" fmla="*/ 607800 w 1452291"/>
              <a:gd name="connsiteY33" fmla="*/ 1676400 h 1821971"/>
              <a:gd name="connsiteX34" fmla="*/ 684000 w 1452291"/>
              <a:gd name="connsiteY34" fmla="*/ 1695450 h 1821971"/>
              <a:gd name="connsiteX35" fmla="*/ 760200 w 1452291"/>
              <a:gd name="connsiteY35" fmla="*/ 1733550 h 1821971"/>
              <a:gd name="connsiteX36" fmla="*/ 817350 w 1452291"/>
              <a:gd name="connsiteY36" fmla="*/ 1752600 h 1821971"/>
              <a:gd name="connsiteX37" fmla="*/ 741150 w 1452291"/>
              <a:gd name="connsiteY37" fmla="*/ 1638300 h 1821971"/>
              <a:gd name="connsiteX38" fmla="*/ 798300 w 1452291"/>
              <a:gd name="connsiteY38" fmla="*/ 1619250 h 1821971"/>
              <a:gd name="connsiteX39" fmla="*/ 1185082 w 1452291"/>
              <a:gd name="connsiteY39" fmla="*/ 1790700 h 1821971"/>
              <a:gd name="connsiteX40" fmla="*/ 1160250 w 1452291"/>
              <a:gd name="connsiteY40" fmla="*/ 1562100 h 1821971"/>
              <a:gd name="connsiteX41" fmla="*/ 1007850 w 1452291"/>
              <a:gd name="connsiteY41" fmla="*/ 1504950 h 1821971"/>
              <a:gd name="connsiteX42" fmla="*/ 1084050 w 1452291"/>
              <a:gd name="connsiteY42" fmla="*/ 1485900 h 1821971"/>
              <a:gd name="connsiteX43" fmla="*/ 1217400 w 1452291"/>
              <a:gd name="connsiteY43" fmla="*/ 1524000 h 1821971"/>
              <a:gd name="connsiteX44" fmla="*/ 1293600 w 1452291"/>
              <a:gd name="connsiteY44" fmla="*/ 1562100 h 1821971"/>
              <a:gd name="connsiteX45" fmla="*/ 1369800 w 1452291"/>
              <a:gd name="connsiteY45" fmla="*/ 1543050 h 1821971"/>
              <a:gd name="connsiteX46" fmla="*/ 1312650 w 1452291"/>
              <a:gd name="connsiteY46" fmla="*/ 1504950 h 1821971"/>
              <a:gd name="connsiteX47" fmla="*/ 1313054 w 1452291"/>
              <a:gd name="connsiteY47" fmla="*/ 1474694 h 1821971"/>
              <a:gd name="connsiteX48" fmla="*/ 1160250 w 1452291"/>
              <a:gd name="connsiteY48" fmla="*/ 1371600 h 1821971"/>
              <a:gd name="connsiteX49" fmla="*/ 1236450 w 1452291"/>
              <a:gd name="connsiteY49" fmla="*/ 1352550 h 1821971"/>
              <a:gd name="connsiteX50" fmla="*/ 1350750 w 1452291"/>
              <a:gd name="connsiteY50" fmla="*/ 1333500 h 1821971"/>
              <a:gd name="connsiteX51" fmla="*/ 1255500 w 1452291"/>
              <a:gd name="connsiteY51" fmla="*/ 1314450 h 1821971"/>
              <a:gd name="connsiteX52" fmla="*/ 1249068 w 1452291"/>
              <a:gd name="connsiteY52" fmla="*/ 1211356 h 1821971"/>
              <a:gd name="connsiteX53" fmla="*/ 1255500 w 1452291"/>
              <a:gd name="connsiteY53" fmla="*/ 1181100 h 1821971"/>
              <a:gd name="connsiteX54" fmla="*/ 1312650 w 1452291"/>
              <a:gd name="connsiteY54" fmla="*/ 1143000 h 1821971"/>
              <a:gd name="connsiteX55" fmla="*/ 1179300 w 1452291"/>
              <a:gd name="connsiteY55" fmla="*/ 1123950 h 1821971"/>
              <a:gd name="connsiteX56" fmla="*/ 1103100 w 1452291"/>
              <a:gd name="connsiteY56" fmla="*/ 1085850 h 1821971"/>
              <a:gd name="connsiteX57" fmla="*/ 1026900 w 1452291"/>
              <a:gd name="connsiteY57" fmla="*/ 1066800 h 1821971"/>
              <a:gd name="connsiteX58" fmla="*/ 1249068 w 1452291"/>
              <a:gd name="connsiteY58" fmla="*/ 1053353 h 1821971"/>
              <a:gd name="connsiteX59" fmla="*/ 1026900 w 1452291"/>
              <a:gd name="connsiteY59" fmla="*/ 1009650 h 1821971"/>
              <a:gd name="connsiteX60" fmla="*/ 1198350 w 1452291"/>
              <a:gd name="connsiteY60" fmla="*/ 990600 h 1821971"/>
              <a:gd name="connsiteX61" fmla="*/ 1198350 w 1452291"/>
              <a:gd name="connsiteY61" fmla="*/ 933450 h 1821971"/>
              <a:gd name="connsiteX62" fmla="*/ 1377040 w 1452291"/>
              <a:gd name="connsiteY62" fmla="*/ 842682 h 1821971"/>
              <a:gd name="connsiteX63" fmla="*/ 1255500 w 1452291"/>
              <a:gd name="connsiteY63" fmla="*/ 857250 h 1821971"/>
              <a:gd name="connsiteX64" fmla="*/ 1312650 w 1452291"/>
              <a:gd name="connsiteY64" fmla="*/ 838200 h 1821971"/>
              <a:gd name="connsiteX65" fmla="*/ 1236450 w 1452291"/>
              <a:gd name="connsiteY65" fmla="*/ 819150 h 1821971"/>
              <a:gd name="connsiteX66" fmla="*/ 1103100 w 1452291"/>
              <a:gd name="connsiteY66" fmla="*/ 800100 h 1821971"/>
              <a:gd name="connsiteX67" fmla="*/ 1160250 w 1452291"/>
              <a:gd name="connsiteY67" fmla="*/ 742950 h 1821971"/>
              <a:gd name="connsiteX68" fmla="*/ 1255500 w 1452291"/>
              <a:gd name="connsiteY68" fmla="*/ 723900 h 1821971"/>
              <a:gd name="connsiteX69" fmla="*/ 1198350 w 1452291"/>
              <a:gd name="connsiteY69" fmla="*/ 704850 h 1821971"/>
              <a:gd name="connsiteX70" fmla="*/ 1065000 w 1452291"/>
              <a:gd name="connsiteY70" fmla="*/ 666750 h 1821971"/>
              <a:gd name="connsiteX71" fmla="*/ 1084050 w 1452291"/>
              <a:gd name="connsiteY71" fmla="*/ 609600 h 1821971"/>
              <a:gd name="connsiteX72" fmla="*/ 1141200 w 1452291"/>
              <a:gd name="connsiteY72" fmla="*/ 590550 h 1821971"/>
              <a:gd name="connsiteX73" fmla="*/ 1198350 w 1452291"/>
              <a:gd name="connsiteY73" fmla="*/ 552450 h 1821971"/>
              <a:gd name="connsiteX74" fmla="*/ 1141200 w 1452291"/>
              <a:gd name="connsiteY74" fmla="*/ 533400 h 1821971"/>
              <a:gd name="connsiteX75" fmla="*/ 1185082 w 1452291"/>
              <a:gd name="connsiteY75" fmla="*/ 526676 h 1821971"/>
              <a:gd name="connsiteX76" fmla="*/ 1007850 w 1452291"/>
              <a:gd name="connsiteY76" fmla="*/ 476250 h 1821971"/>
              <a:gd name="connsiteX77" fmla="*/ 1045950 w 1452291"/>
              <a:gd name="connsiteY77" fmla="*/ 419100 h 1821971"/>
              <a:gd name="connsiteX78" fmla="*/ 893550 w 1452291"/>
              <a:gd name="connsiteY78" fmla="*/ 323850 h 1821971"/>
              <a:gd name="connsiteX79" fmla="*/ 950700 w 1452291"/>
              <a:gd name="connsiteY79" fmla="*/ 285750 h 1821971"/>
              <a:gd name="connsiteX80" fmla="*/ 817350 w 1452291"/>
              <a:gd name="connsiteY80" fmla="*/ 266700 h 1821971"/>
              <a:gd name="connsiteX81" fmla="*/ 741150 w 1452291"/>
              <a:gd name="connsiteY81" fmla="*/ 247650 h 1821971"/>
              <a:gd name="connsiteX82" fmla="*/ 855450 w 1452291"/>
              <a:gd name="connsiteY82" fmla="*/ 228600 h 1821971"/>
              <a:gd name="connsiteX83" fmla="*/ 741150 w 1452291"/>
              <a:gd name="connsiteY83" fmla="*/ 133350 h 1821971"/>
              <a:gd name="connsiteX84" fmla="*/ 703050 w 1452291"/>
              <a:gd name="connsiteY84" fmla="*/ 76200 h 1821971"/>
              <a:gd name="connsiteX85" fmla="*/ 703050 w 1452291"/>
              <a:gd name="connsiteY85" fmla="*/ 114300 h 1821971"/>
              <a:gd name="connsiteX0" fmla="*/ 741150 w 1452291"/>
              <a:gd name="connsiteY0" fmla="*/ 0 h 1821971"/>
              <a:gd name="connsiteX1" fmla="*/ 645900 w 1452291"/>
              <a:gd name="connsiteY1" fmla="*/ 171450 h 1821971"/>
              <a:gd name="connsiteX2" fmla="*/ 569700 w 1452291"/>
              <a:gd name="connsiteY2" fmla="*/ 285750 h 1821971"/>
              <a:gd name="connsiteX3" fmla="*/ 550650 w 1452291"/>
              <a:gd name="connsiteY3" fmla="*/ 361950 h 1821971"/>
              <a:gd name="connsiteX4" fmla="*/ 319930 w 1452291"/>
              <a:gd name="connsiteY4" fmla="*/ 526676 h 1821971"/>
              <a:gd name="connsiteX5" fmla="*/ 436350 w 1452291"/>
              <a:gd name="connsiteY5" fmla="*/ 533400 h 1821971"/>
              <a:gd name="connsiteX6" fmla="*/ 379200 w 1452291"/>
              <a:gd name="connsiteY6" fmla="*/ 571500 h 1821971"/>
              <a:gd name="connsiteX7" fmla="*/ 289279 w 1452291"/>
              <a:gd name="connsiteY7" fmla="*/ 579344 h 1821971"/>
              <a:gd name="connsiteX8" fmla="*/ 289279 w 1452291"/>
              <a:gd name="connsiteY8" fmla="*/ 684679 h 1821971"/>
              <a:gd name="connsiteX9" fmla="*/ 322050 w 1452291"/>
              <a:gd name="connsiteY9" fmla="*/ 781050 h 1821971"/>
              <a:gd name="connsiteX10" fmla="*/ 283950 w 1452291"/>
              <a:gd name="connsiteY10" fmla="*/ 838200 h 1821971"/>
              <a:gd name="connsiteX11" fmla="*/ 398250 w 1452291"/>
              <a:gd name="connsiteY11" fmla="*/ 857250 h 1821971"/>
              <a:gd name="connsiteX12" fmla="*/ 33336 w 1452291"/>
              <a:gd name="connsiteY12" fmla="*/ 948018 h 1821971"/>
              <a:gd name="connsiteX13" fmla="*/ 245850 w 1452291"/>
              <a:gd name="connsiteY13" fmla="*/ 1028700 h 1821971"/>
              <a:gd name="connsiteX14" fmla="*/ 289279 w 1452291"/>
              <a:gd name="connsiteY14" fmla="*/ 1000685 h 1821971"/>
              <a:gd name="connsiteX15" fmla="*/ 97322 w 1452291"/>
              <a:gd name="connsiteY15" fmla="*/ 1158688 h 1821971"/>
              <a:gd name="connsiteX16" fmla="*/ 226800 w 1452291"/>
              <a:gd name="connsiteY16" fmla="*/ 1276350 h 1821971"/>
              <a:gd name="connsiteX17" fmla="*/ 127972 w 1452291"/>
              <a:gd name="connsiteY17" fmla="*/ 1316691 h 1821971"/>
              <a:gd name="connsiteX18" fmla="*/ 207750 w 1452291"/>
              <a:gd name="connsiteY18" fmla="*/ 1447800 h 1821971"/>
              <a:gd name="connsiteX19" fmla="*/ 150600 w 1452291"/>
              <a:gd name="connsiteY19" fmla="*/ 1466850 h 1821971"/>
              <a:gd name="connsiteX20" fmla="*/ 226800 w 1452291"/>
              <a:gd name="connsiteY20" fmla="*/ 1447800 h 1821971"/>
              <a:gd name="connsiteX21" fmla="*/ 322050 w 1452291"/>
              <a:gd name="connsiteY21" fmla="*/ 1466850 h 1821971"/>
              <a:gd name="connsiteX22" fmla="*/ 264900 w 1452291"/>
              <a:gd name="connsiteY22" fmla="*/ 1504950 h 1821971"/>
              <a:gd name="connsiteX23" fmla="*/ 207750 w 1452291"/>
              <a:gd name="connsiteY23" fmla="*/ 1562100 h 1821971"/>
              <a:gd name="connsiteX24" fmla="*/ 93450 w 1452291"/>
              <a:gd name="connsiteY24" fmla="*/ 1638300 h 1821971"/>
              <a:gd name="connsiteX25" fmla="*/ 55350 w 1452291"/>
              <a:gd name="connsiteY25" fmla="*/ 1695450 h 1821971"/>
              <a:gd name="connsiteX26" fmla="*/ 63986 w 1452291"/>
              <a:gd name="connsiteY26" fmla="*/ 1685365 h 1821971"/>
              <a:gd name="connsiteX27" fmla="*/ 360150 w 1452291"/>
              <a:gd name="connsiteY27" fmla="*/ 1619250 h 1821971"/>
              <a:gd name="connsiteX28" fmla="*/ 379200 w 1452291"/>
              <a:gd name="connsiteY28" fmla="*/ 1676400 h 1821971"/>
              <a:gd name="connsiteX29" fmla="*/ 398250 w 1452291"/>
              <a:gd name="connsiteY29" fmla="*/ 1752600 h 1821971"/>
              <a:gd name="connsiteX30" fmla="*/ 455400 w 1452291"/>
              <a:gd name="connsiteY30" fmla="*/ 1695450 h 1821971"/>
              <a:gd name="connsiteX31" fmla="*/ 512550 w 1452291"/>
              <a:gd name="connsiteY31" fmla="*/ 1657350 h 1821971"/>
              <a:gd name="connsiteX32" fmla="*/ 569700 w 1452291"/>
              <a:gd name="connsiteY32" fmla="*/ 1676400 h 1821971"/>
              <a:gd name="connsiteX33" fmla="*/ 607800 w 1452291"/>
              <a:gd name="connsiteY33" fmla="*/ 1676400 h 1821971"/>
              <a:gd name="connsiteX34" fmla="*/ 684000 w 1452291"/>
              <a:gd name="connsiteY34" fmla="*/ 1695450 h 1821971"/>
              <a:gd name="connsiteX35" fmla="*/ 760200 w 1452291"/>
              <a:gd name="connsiteY35" fmla="*/ 1733550 h 1821971"/>
              <a:gd name="connsiteX36" fmla="*/ 817350 w 1452291"/>
              <a:gd name="connsiteY36" fmla="*/ 1752600 h 1821971"/>
              <a:gd name="connsiteX37" fmla="*/ 741150 w 1452291"/>
              <a:gd name="connsiteY37" fmla="*/ 1638300 h 1821971"/>
              <a:gd name="connsiteX38" fmla="*/ 798300 w 1452291"/>
              <a:gd name="connsiteY38" fmla="*/ 1619250 h 1821971"/>
              <a:gd name="connsiteX39" fmla="*/ 1185082 w 1452291"/>
              <a:gd name="connsiteY39" fmla="*/ 1790700 h 1821971"/>
              <a:gd name="connsiteX40" fmla="*/ 1160250 w 1452291"/>
              <a:gd name="connsiteY40" fmla="*/ 1562100 h 1821971"/>
              <a:gd name="connsiteX41" fmla="*/ 1007850 w 1452291"/>
              <a:gd name="connsiteY41" fmla="*/ 1504950 h 1821971"/>
              <a:gd name="connsiteX42" fmla="*/ 1084050 w 1452291"/>
              <a:gd name="connsiteY42" fmla="*/ 1485900 h 1821971"/>
              <a:gd name="connsiteX43" fmla="*/ 1217400 w 1452291"/>
              <a:gd name="connsiteY43" fmla="*/ 1524000 h 1821971"/>
              <a:gd name="connsiteX44" fmla="*/ 1293600 w 1452291"/>
              <a:gd name="connsiteY44" fmla="*/ 1562100 h 1821971"/>
              <a:gd name="connsiteX45" fmla="*/ 1369800 w 1452291"/>
              <a:gd name="connsiteY45" fmla="*/ 1543050 h 1821971"/>
              <a:gd name="connsiteX46" fmla="*/ 1312650 w 1452291"/>
              <a:gd name="connsiteY46" fmla="*/ 1504950 h 1821971"/>
              <a:gd name="connsiteX47" fmla="*/ 1313054 w 1452291"/>
              <a:gd name="connsiteY47" fmla="*/ 1474694 h 1821971"/>
              <a:gd name="connsiteX48" fmla="*/ 1160250 w 1452291"/>
              <a:gd name="connsiteY48" fmla="*/ 1371600 h 1821971"/>
              <a:gd name="connsiteX49" fmla="*/ 1236450 w 1452291"/>
              <a:gd name="connsiteY49" fmla="*/ 1352550 h 1821971"/>
              <a:gd name="connsiteX50" fmla="*/ 1350750 w 1452291"/>
              <a:gd name="connsiteY50" fmla="*/ 1333500 h 1821971"/>
              <a:gd name="connsiteX51" fmla="*/ 1255500 w 1452291"/>
              <a:gd name="connsiteY51" fmla="*/ 1314450 h 1821971"/>
              <a:gd name="connsiteX52" fmla="*/ 1249068 w 1452291"/>
              <a:gd name="connsiteY52" fmla="*/ 1211356 h 1821971"/>
              <a:gd name="connsiteX53" fmla="*/ 1255500 w 1452291"/>
              <a:gd name="connsiteY53" fmla="*/ 1181100 h 1821971"/>
              <a:gd name="connsiteX54" fmla="*/ 1312650 w 1452291"/>
              <a:gd name="connsiteY54" fmla="*/ 1143000 h 1821971"/>
              <a:gd name="connsiteX55" fmla="*/ 1179300 w 1452291"/>
              <a:gd name="connsiteY55" fmla="*/ 1123950 h 1821971"/>
              <a:gd name="connsiteX56" fmla="*/ 1103100 w 1452291"/>
              <a:gd name="connsiteY56" fmla="*/ 1085850 h 1821971"/>
              <a:gd name="connsiteX57" fmla="*/ 1026900 w 1452291"/>
              <a:gd name="connsiteY57" fmla="*/ 1066800 h 1821971"/>
              <a:gd name="connsiteX58" fmla="*/ 1249068 w 1452291"/>
              <a:gd name="connsiteY58" fmla="*/ 1053353 h 1821971"/>
              <a:gd name="connsiteX59" fmla="*/ 1026900 w 1452291"/>
              <a:gd name="connsiteY59" fmla="*/ 1009650 h 1821971"/>
              <a:gd name="connsiteX60" fmla="*/ 1198350 w 1452291"/>
              <a:gd name="connsiteY60" fmla="*/ 990600 h 1821971"/>
              <a:gd name="connsiteX61" fmla="*/ 1198350 w 1452291"/>
              <a:gd name="connsiteY61" fmla="*/ 933450 h 1821971"/>
              <a:gd name="connsiteX62" fmla="*/ 1377040 w 1452291"/>
              <a:gd name="connsiteY62" fmla="*/ 842682 h 1821971"/>
              <a:gd name="connsiteX63" fmla="*/ 1255500 w 1452291"/>
              <a:gd name="connsiteY63" fmla="*/ 857250 h 1821971"/>
              <a:gd name="connsiteX64" fmla="*/ 1312650 w 1452291"/>
              <a:gd name="connsiteY64" fmla="*/ 838200 h 1821971"/>
              <a:gd name="connsiteX65" fmla="*/ 1236450 w 1452291"/>
              <a:gd name="connsiteY65" fmla="*/ 819150 h 1821971"/>
              <a:gd name="connsiteX66" fmla="*/ 1103100 w 1452291"/>
              <a:gd name="connsiteY66" fmla="*/ 800100 h 1821971"/>
              <a:gd name="connsiteX67" fmla="*/ 1160250 w 1452291"/>
              <a:gd name="connsiteY67" fmla="*/ 742950 h 1821971"/>
              <a:gd name="connsiteX68" fmla="*/ 1255500 w 1452291"/>
              <a:gd name="connsiteY68" fmla="*/ 723900 h 1821971"/>
              <a:gd name="connsiteX69" fmla="*/ 1198350 w 1452291"/>
              <a:gd name="connsiteY69" fmla="*/ 704850 h 1821971"/>
              <a:gd name="connsiteX70" fmla="*/ 1065000 w 1452291"/>
              <a:gd name="connsiteY70" fmla="*/ 666750 h 1821971"/>
              <a:gd name="connsiteX71" fmla="*/ 1084050 w 1452291"/>
              <a:gd name="connsiteY71" fmla="*/ 609600 h 1821971"/>
              <a:gd name="connsiteX72" fmla="*/ 1141200 w 1452291"/>
              <a:gd name="connsiteY72" fmla="*/ 590550 h 1821971"/>
              <a:gd name="connsiteX73" fmla="*/ 1198350 w 1452291"/>
              <a:gd name="connsiteY73" fmla="*/ 552450 h 1821971"/>
              <a:gd name="connsiteX74" fmla="*/ 1141200 w 1452291"/>
              <a:gd name="connsiteY74" fmla="*/ 533400 h 1821971"/>
              <a:gd name="connsiteX75" fmla="*/ 1185082 w 1452291"/>
              <a:gd name="connsiteY75" fmla="*/ 526676 h 1821971"/>
              <a:gd name="connsiteX76" fmla="*/ 1007850 w 1452291"/>
              <a:gd name="connsiteY76" fmla="*/ 476250 h 1821971"/>
              <a:gd name="connsiteX77" fmla="*/ 1045950 w 1452291"/>
              <a:gd name="connsiteY77" fmla="*/ 419100 h 1821971"/>
              <a:gd name="connsiteX78" fmla="*/ 893550 w 1452291"/>
              <a:gd name="connsiteY78" fmla="*/ 323850 h 1821971"/>
              <a:gd name="connsiteX79" fmla="*/ 950700 w 1452291"/>
              <a:gd name="connsiteY79" fmla="*/ 285750 h 1821971"/>
              <a:gd name="connsiteX80" fmla="*/ 817350 w 1452291"/>
              <a:gd name="connsiteY80" fmla="*/ 266700 h 1821971"/>
              <a:gd name="connsiteX81" fmla="*/ 741150 w 1452291"/>
              <a:gd name="connsiteY81" fmla="*/ 247650 h 1821971"/>
              <a:gd name="connsiteX82" fmla="*/ 855450 w 1452291"/>
              <a:gd name="connsiteY82" fmla="*/ 228600 h 1821971"/>
              <a:gd name="connsiteX83" fmla="*/ 741150 w 1452291"/>
              <a:gd name="connsiteY83" fmla="*/ 133350 h 1821971"/>
              <a:gd name="connsiteX84" fmla="*/ 703050 w 1452291"/>
              <a:gd name="connsiteY84" fmla="*/ 76200 h 1821971"/>
              <a:gd name="connsiteX85" fmla="*/ 703050 w 1452291"/>
              <a:gd name="connsiteY85" fmla="*/ 114300 h 1821971"/>
              <a:gd name="connsiteX0" fmla="*/ 741150 w 1452291"/>
              <a:gd name="connsiteY0" fmla="*/ 0 h 1828800"/>
              <a:gd name="connsiteX1" fmla="*/ 645900 w 1452291"/>
              <a:gd name="connsiteY1" fmla="*/ 171450 h 1828800"/>
              <a:gd name="connsiteX2" fmla="*/ 569700 w 1452291"/>
              <a:gd name="connsiteY2" fmla="*/ 285750 h 1828800"/>
              <a:gd name="connsiteX3" fmla="*/ 550650 w 1452291"/>
              <a:gd name="connsiteY3" fmla="*/ 361950 h 1828800"/>
              <a:gd name="connsiteX4" fmla="*/ 319930 w 1452291"/>
              <a:gd name="connsiteY4" fmla="*/ 526676 h 1828800"/>
              <a:gd name="connsiteX5" fmla="*/ 436350 w 1452291"/>
              <a:gd name="connsiteY5" fmla="*/ 533400 h 1828800"/>
              <a:gd name="connsiteX6" fmla="*/ 379200 w 1452291"/>
              <a:gd name="connsiteY6" fmla="*/ 571500 h 1828800"/>
              <a:gd name="connsiteX7" fmla="*/ 289279 w 1452291"/>
              <a:gd name="connsiteY7" fmla="*/ 579344 h 1828800"/>
              <a:gd name="connsiteX8" fmla="*/ 289279 w 1452291"/>
              <a:gd name="connsiteY8" fmla="*/ 684679 h 1828800"/>
              <a:gd name="connsiteX9" fmla="*/ 322050 w 1452291"/>
              <a:gd name="connsiteY9" fmla="*/ 781050 h 1828800"/>
              <a:gd name="connsiteX10" fmla="*/ 283950 w 1452291"/>
              <a:gd name="connsiteY10" fmla="*/ 838200 h 1828800"/>
              <a:gd name="connsiteX11" fmla="*/ 398250 w 1452291"/>
              <a:gd name="connsiteY11" fmla="*/ 857250 h 1828800"/>
              <a:gd name="connsiteX12" fmla="*/ 33336 w 1452291"/>
              <a:gd name="connsiteY12" fmla="*/ 948018 h 1828800"/>
              <a:gd name="connsiteX13" fmla="*/ 245850 w 1452291"/>
              <a:gd name="connsiteY13" fmla="*/ 1028700 h 1828800"/>
              <a:gd name="connsiteX14" fmla="*/ 289279 w 1452291"/>
              <a:gd name="connsiteY14" fmla="*/ 1000685 h 1828800"/>
              <a:gd name="connsiteX15" fmla="*/ 97322 w 1452291"/>
              <a:gd name="connsiteY15" fmla="*/ 1158688 h 1828800"/>
              <a:gd name="connsiteX16" fmla="*/ 226800 w 1452291"/>
              <a:gd name="connsiteY16" fmla="*/ 1276350 h 1828800"/>
              <a:gd name="connsiteX17" fmla="*/ 127972 w 1452291"/>
              <a:gd name="connsiteY17" fmla="*/ 1316691 h 1828800"/>
              <a:gd name="connsiteX18" fmla="*/ 207750 w 1452291"/>
              <a:gd name="connsiteY18" fmla="*/ 1447800 h 1828800"/>
              <a:gd name="connsiteX19" fmla="*/ 150600 w 1452291"/>
              <a:gd name="connsiteY19" fmla="*/ 1466850 h 1828800"/>
              <a:gd name="connsiteX20" fmla="*/ 226800 w 1452291"/>
              <a:gd name="connsiteY20" fmla="*/ 1447800 h 1828800"/>
              <a:gd name="connsiteX21" fmla="*/ 322050 w 1452291"/>
              <a:gd name="connsiteY21" fmla="*/ 1466850 h 1828800"/>
              <a:gd name="connsiteX22" fmla="*/ 264900 w 1452291"/>
              <a:gd name="connsiteY22" fmla="*/ 1504950 h 1828800"/>
              <a:gd name="connsiteX23" fmla="*/ 207750 w 1452291"/>
              <a:gd name="connsiteY23" fmla="*/ 1562100 h 1828800"/>
              <a:gd name="connsiteX24" fmla="*/ 93450 w 1452291"/>
              <a:gd name="connsiteY24" fmla="*/ 1638300 h 1828800"/>
              <a:gd name="connsiteX25" fmla="*/ 55350 w 1452291"/>
              <a:gd name="connsiteY25" fmla="*/ 1695450 h 1828800"/>
              <a:gd name="connsiteX26" fmla="*/ 63986 w 1452291"/>
              <a:gd name="connsiteY26" fmla="*/ 1685365 h 1828800"/>
              <a:gd name="connsiteX27" fmla="*/ 360150 w 1452291"/>
              <a:gd name="connsiteY27" fmla="*/ 1619250 h 1828800"/>
              <a:gd name="connsiteX28" fmla="*/ 379200 w 1452291"/>
              <a:gd name="connsiteY28" fmla="*/ 1676400 h 1828800"/>
              <a:gd name="connsiteX29" fmla="*/ 398250 w 1452291"/>
              <a:gd name="connsiteY29" fmla="*/ 1752600 h 1828800"/>
              <a:gd name="connsiteX30" fmla="*/ 455400 w 1452291"/>
              <a:gd name="connsiteY30" fmla="*/ 1695450 h 1828800"/>
              <a:gd name="connsiteX31" fmla="*/ 512550 w 1452291"/>
              <a:gd name="connsiteY31" fmla="*/ 1657350 h 1828800"/>
              <a:gd name="connsiteX32" fmla="*/ 511887 w 1452291"/>
              <a:gd name="connsiteY32" fmla="*/ 1790700 h 1828800"/>
              <a:gd name="connsiteX33" fmla="*/ 607800 w 1452291"/>
              <a:gd name="connsiteY33" fmla="*/ 1676400 h 1828800"/>
              <a:gd name="connsiteX34" fmla="*/ 684000 w 1452291"/>
              <a:gd name="connsiteY34" fmla="*/ 1695450 h 1828800"/>
              <a:gd name="connsiteX35" fmla="*/ 760200 w 1452291"/>
              <a:gd name="connsiteY35" fmla="*/ 1733550 h 1828800"/>
              <a:gd name="connsiteX36" fmla="*/ 817350 w 1452291"/>
              <a:gd name="connsiteY36" fmla="*/ 1752600 h 1828800"/>
              <a:gd name="connsiteX37" fmla="*/ 741150 w 1452291"/>
              <a:gd name="connsiteY37" fmla="*/ 1638300 h 1828800"/>
              <a:gd name="connsiteX38" fmla="*/ 798300 w 1452291"/>
              <a:gd name="connsiteY38" fmla="*/ 1619250 h 1828800"/>
              <a:gd name="connsiteX39" fmla="*/ 1185082 w 1452291"/>
              <a:gd name="connsiteY39" fmla="*/ 1790700 h 1828800"/>
              <a:gd name="connsiteX40" fmla="*/ 1160250 w 1452291"/>
              <a:gd name="connsiteY40" fmla="*/ 1562100 h 1828800"/>
              <a:gd name="connsiteX41" fmla="*/ 1007850 w 1452291"/>
              <a:gd name="connsiteY41" fmla="*/ 1504950 h 1828800"/>
              <a:gd name="connsiteX42" fmla="*/ 1084050 w 1452291"/>
              <a:gd name="connsiteY42" fmla="*/ 1485900 h 1828800"/>
              <a:gd name="connsiteX43" fmla="*/ 1217400 w 1452291"/>
              <a:gd name="connsiteY43" fmla="*/ 1524000 h 1828800"/>
              <a:gd name="connsiteX44" fmla="*/ 1293600 w 1452291"/>
              <a:gd name="connsiteY44" fmla="*/ 1562100 h 1828800"/>
              <a:gd name="connsiteX45" fmla="*/ 1369800 w 1452291"/>
              <a:gd name="connsiteY45" fmla="*/ 1543050 h 1828800"/>
              <a:gd name="connsiteX46" fmla="*/ 1312650 w 1452291"/>
              <a:gd name="connsiteY46" fmla="*/ 1504950 h 1828800"/>
              <a:gd name="connsiteX47" fmla="*/ 1313054 w 1452291"/>
              <a:gd name="connsiteY47" fmla="*/ 1474694 h 1828800"/>
              <a:gd name="connsiteX48" fmla="*/ 1160250 w 1452291"/>
              <a:gd name="connsiteY48" fmla="*/ 1371600 h 1828800"/>
              <a:gd name="connsiteX49" fmla="*/ 1236450 w 1452291"/>
              <a:gd name="connsiteY49" fmla="*/ 1352550 h 1828800"/>
              <a:gd name="connsiteX50" fmla="*/ 1350750 w 1452291"/>
              <a:gd name="connsiteY50" fmla="*/ 1333500 h 1828800"/>
              <a:gd name="connsiteX51" fmla="*/ 1255500 w 1452291"/>
              <a:gd name="connsiteY51" fmla="*/ 1314450 h 1828800"/>
              <a:gd name="connsiteX52" fmla="*/ 1249068 w 1452291"/>
              <a:gd name="connsiteY52" fmla="*/ 1211356 h 1828800"/>
              <a:gd name="connsiteX53" fmla="*/ 1255500 w 1452291"/>
              <a:gd name="connsiteY53" fmla="*/ 1181100 h 1828800"/>
              <a:gd name="connsiteX54" fmla="*/ 1312650 w 1452291"/>
              <a:gd name="connsiteY54" fmla="*/ 1143000 h 1828800"/>
              <a:gd name="connsiteX55" fmla="*/ 1179300 w 1452291"/>
              <a:gd name="connsiteY55" fmla="*/ 1123950 h 1828800"/>
              <a:gd name="connsiteX56" fmla="*/ 1103100 w 1452291"/>
              <a:gd name="connsiteY56" fmla="*/ 1085850 h 1828800"/>
              <a:gd name="connsiteX57" fmla="*/ 1026900 w 1452291"/>
              <a:gd name="connsiteY57" fmla="*/ 1066800 h 1828800"/>
              <a:gd name="connsiteX58" fmla="*/ 1249068 w 1452291"/>
              <a:gd name="connsiteY58" fmla="*/ 1053353 h 1828800"/>
              <a:gd name="connsiteX59" fmla="*/ 1026900 w 1452291"/>
              <a:gd name="connsiteY59" fmla="*/ 1009650 h 1828800"/>
              <a:gd name="connsiteX60" fmla="*/ 1198350 w 1452291"/>
              <a:gd name="connsiteY60" fmla="*/ 990600 h 1828800"/>
              <a:gd name="connsiteX61" fmla="*/ 1198350 w 1452291"/>
              <a:gd name="connsiteY61" fmla="*/ 933450 h 1828800"/>
              <a:gd name="connsiteX62" fmla="*/ 1377040 w 1452291"/>
              <a:gd name="connsiteY62" fmla="*/ 842682 h 1828800"/>
              <a:gd name="connsiteX63" fmla="*/ 1255500 w 1452291"/>
              <a:gd name="connsiteY63" fmla="*/ 857250 h 1828800"/>
              <a:gd name="connsiteX64" fmla="*/ 1312650 w 1452291"/>
              <a:gd name="connsiteY64" fmla="*/ 838200 h 1828800"/>
              <a:gd name="connsiteX65" fmla="*/ 1236450 w 1452291"/>
              <a:gd name="connsiteY65" fmla="*/ 819150 h 1828800"/>
              <a:gd name="connsiteX66" fmla="*/ 1103100 w 1452291"/>
              <a:gd name="connsiteY66" fmla="*/ 800100 h 1828800"/>
              <a:gd name="connsiteX67" fmla="*/ 1160250 w 1452291"/>
              <a:gd name="connsiteY67" fmla="*/ 742950 h 1828800"/>
              <a:gd name="connsiteX68" fmla="*/ 1255500 w 1452291"/>
              <a:gd name="connsiteY68" fmla="*/ 723900 h 1828800"/>
              <a:gd name="connsiteX69" fmla="*/ 1198350 w 1452291"/>
              <a:gd name="connsiteY69" fmla="*/ 704850 h 1828800"/>
              <a:gd name="connsiteX70" fmla="*/ 1065000 w 1452291"/>
              <a:gd name="connsiteY70" fmla="*/ 666750 h 1828800"/>
              <a:gd name="connsiteX71" fmla="*/ 1084050 w 1452291"/>
              <a:gd name="connsiteY71" fmla="*/ 609600 h 1828800"/>
              <a:gd name="connsiteX72" fmla="*/ 1141200 w 1452291"/>
              <a:gd name="connsiteY72" fmla="*/ 590550 h 1828800"/>
              <a:gd name="connsiteX73" fmla="*/ 1198350 w 1452291"/>
              <a:gd name="connsiteY73" fmla="*/ 552450 h 1828800"/>
              <a:gd name="connsiteX74" fmla="*/ 1141200 w 1452291"/>
              <a:gd name="connsiteY74" fmla="*/ 533400 h 1828800"/>
              <a:gd name="connsiteX75" fmla="*/ 1185082 w 1452291"/>
              <a:gd name="connsiteY75" fmla="*/ 526676 h 1828800"/>
              <a:gd name="connsiteX76" fmla="*/ 1007850 w 1452291"/>
              <a:gd name="connsiteY76" fmla="*/ 476250 h 1828800"/>
              <a:gd name="connsiteX77" fmla="*/ 1045950 w 1452291"/>
              <a:gd name="connsiteY77" fmla="*/ 419100 h 1828800"/>
              <a:gd name="connsiteX78" fmla="*/ 893550 w 1452291"/>
              <a:gd name="connsiteY78" fmla="*/ 323850 h 1828800"/>
              <a:gd name="connsiteX79" fmla="*/ 950700 w 1452291"/>
              <a:gd name="connsiteY79" fmla="*/ 285750 h 1828800"/>
              <a:gd name="connsiteX80" fmla="*/ 817350 w 1452291"/>
              <a:gd name="connsiteY80" fmla="*/ 266700 h 1828800"/>
              <a:gd name="connsiteX81" fmla="*/ 741150 w 1452291"/>
              <a:gd name="connsiteY81" fmla="*/ 247650 h 1828800"/>
              <a:gd name="connsiteX82" fmla="*/ 855450 w 1452291"/>
              <a:gd name="connsiteY82" fmla="*/ 228600 h 1828800"/>
              <a:gd name="connsiteX83" fmla="*/ 741150 w 1452291"/>
              <a:gd name="connsiteY83" fmla="*/ 133350 h 1828800"/>
              <a:gd name="connsiteX84" fmla="*/ 703050 w 1452291"/>
              <a:gd name="connsiteY84" fmla="*/ 76200 h 1828800"/>
              <a:gd name="connsiteX85" fmla="*/ 703050 w 1452291"/>
              <a:gd name="connsiteY85" fmla="*/ 114300 h 1828800"/>
              <a:gd name="connsiteX0" fmla="*/ 741150 w 1452291"/>
              <a:gd name="connsiteY0" fmla="*/ 0 h 1828800"/>
              <a:gd name="connsiteX1" fmla="*/ 645900 w 1452291"/>
              <a:gd name="connsiteY1" fmla="*/ 171450 h 1828800"/>
              <a:gd name="connsiteX2" fmla="*/ 569700 w 1452291"/>
              <a:gd name="connsiteY2" fmla="*/ 285750 h 1828800"/>
              <a:gd name="connsiteX3" fmla="*/ 550650 w 1452291"/>
              <a:gd name="connsiteY3" fmla="*/ 361950 h 1828800"/>
              <a:gd name="connsiteX4" fmla="*/ 319930 w 1452291"/>
              <a:gd name="connsiteY4" fmla="*/ 526676 h 1828800"/>
              <a:gd name="connsiteX5" fmla="*/ 436350 w 1452291"/>
              <a:gd name="connsiteY5" fmla="*/ 533400 h 1828800"/>
              <a:gd name="connsiteX6" fmla="*/ 379200 w 1452291"/>
              <a:gd name="connsiteY6" fmla="*/ 571500 h 1828800"/>
              <a:gd name="connsiteX7" fmla="*/ 289279 w 1452291"/>
              <a:gd name="connsiteY7" fmla="*/ 579344 h 1828800"/>
              <a:gd name="connsiteX8" fmla="*/ 289279 w 1452291"/>
              <a:gd name="connsiteY8" fmla="*/ 684679 h 1828800"/>
              <a:gd name="connsiteX9" fmla="*/ 322050 w 1452291"/>
              <a:gd name="connsiteY9" fmla="*/ 781050 h 1828800"/>
              <a:gd name="connsiteX10" fmla="*/ 283950 w 1452291"/>
              <a:gd name="connsiteY10" fmla="*/ 838200 h 1828800"/>
              <a:gd name="connsiteX11" fmla="*/ 398250 w 1452291"/>
              <a:gd name="connsiteY11" fmla="*/ 857250 h 1828800"/>
              <a:gd name="connsiteX12" fmla="*/ 33336 w 1452291"/>
              <a:gd name="connsiteY12" fmla="*/ 948018 h 1828800"/>
              <a:gd name="connsiteX13" fmla="*/ 245850 w 1452291"/>
              <a:gd name="connsiteY13" fmla="*/ 1028700 h 1828800"/>
              <a:gd name="connsiteX14" fmla="*/ 289279 w 1452291"/>
              <a:gd name="connsiteY14" fmla="*/ 1000685 h 1828800"/>
              <a:gd name="connsiteX15" fmla="*/ 97322 w 1452291"/>
              <a:gd name="connsiteY15" fmla="*/ 1158688 h 1828800"/>
              <a:gd name="connsiteX16" fmla="*/ 226800 w 1452291"/>
              <a:gd name="connsiteY16" fmla="*/ 1276350 h 1828800"/>
              <a:gd name="connsiteX17" fmla="*/ 127972 w 1452291"/>
              <a:gd name="connsiteY17" fmla="*/ 1316691 h 1828800"/>
              <a:gd name="connsiteX18" fmla="*/ 207750 w 1452291"/>
              <a:gd name="connsiteY18" fmla="*/ 1447800 h 1828800"/>
              <a:gd name="connsiteX19" fmla="*/ 150600 w 1452291"/>
              <a:gd name="connsiteY19" fmla="*/ 1466850 h 1828800"/>
              <a:gd name="connsiteX20" fmla="*/ 226800 w 1452291"/>
              <a:gd name="connsiteY20" fmla="*/ 1447800 h 1828800"/>
              <a:gd name="connsiteX21" fmla="*/ 322050 w 1452291"/>
              <a:gd name="connsiteY21" fmla="*/ 1466850 h 1828800"/>
              <a:gd name="connsiteX22" fmla="*/ 264900 w 1452291"/>
              <a:gd name="connsiteY22" fmla="*/ 1504950 h 1828800"/>
              <a:gd name="connsiteX23" fmla="*/ 207750 w 1452291"/>
              <a:gd name="connsiteY23" fmla="*/ 1562100 h 1828800"/>
              <a:gd name="connsiteX24" fmla="*/ 93450 w 1452291"/>
              <a:gd name="connsiteY24" fmla="*/ 1638300 h 1828800"/>
              <a:gd name="connsiteX25" fmla="*/ 55350 w 1452291"/>
              <a:gd name="connsiteY25" fmla="*/ 1695450 h 1828800"/>
              <a:gd name="connsiteX26" fmla="*/ 63986 w 1452291"/>
              <a:gd name="connsiteY26" fmla="*/ 1685365 h 1828800"/>
              <a:gd name="connsiteX27" fmla="*/ 360150 w 1452291"/>
              <a:gd name="connsiteY27" fmla="*/ 1619250 h 1828800"/>
              <a:gd name="connsiteX28" fmla="*/ 379200 w 1452291"/>
              <a:gd name="connsiteY28" fmla="*/ 1676400 h 1828800"/>
              <a:gd name="connsiteX29" fmla="*/ 398250 w 1452291"/>
              <a:gd name="connsiteY29" fmla="*/ 1752600 h 1828800"/>
              <a:gd name="connsiteX30" fmla="*/ 455400 w 1452291"/>
              <a:gd name="connsiteY30" fmla="*/ 1695450 h 1828800"/>
              <a:gd name="connsiteX31" fmla="*/ 512550 w 1452291"/>
              <a:gd name="connsiteY31" fmla="*/ 1657350 h 1828800"/>
              <a:gd name="connsiteX32" fmla="*/ 511887 w 1452291"/>
              <a:gd name="connsiteY32" fmla="*/ 1790700 h 1828800"/>
              <a:gd name="connsiteX33" fmla="*/ 607800 w 1452291"/>
              <a:gd name="connsiteY33" fmla="*/ 1676400 h 1828800"/>
              <a:gd name="connsiteX34" fmla="*/ 684000 w 1452291"/>
              <a:gd name="connsiteY34" fmla="*/ 1695450 h 1828800"/>
              <a:gd name="connsiteX35" fmla="*/ 760200 w 1452291"/>
              <a:gd name="connsiteY35" fmla="*/ 1733550 h 1828800"/>
              <a:gd name="connsiteX36" fmla="*/ 817350 w 1452291"/>
              <a:gd name="connsiteY36" fmla="*/ 1752600 h 1828800"/>
              <a:gd name="connsiteX37" fmla="*/ 767831 w 1452291"/>
              <a:gd name="connsiteY37" fmla="*/ 1738032 h 1828800"/>
              <a:gd name="connsiteX38" fmla="*/ 798300 w 1452291"/>
              <a:gd name="connsiteY38" fmla="*/ 1619250 h 1828800"/>
              <a:gd name="connsiteX39" fmla="*/ 1185082 w 1452291"/>
              <a:gd name="connsiteY39" fmla="*/ 1790700 h 1828800"/>
              <a:gd name="connsiteX40" fmla="*/ 1160250 w 1452291"/>
              <a:gd name="connsiteY40" fmla="*/ 1562100 h 1828800"/>
              <a:gd name="connsiteX41" fmla="*/ 1007850 w 1452291"/>
              <a:gd name="connsiteY41" fmla="*/ 1504950 h 1828800"/>
              <a:gd name="connsiteX42" fmla="*/ 1084050 w 1452291"/>
              <a:gd name="connsiteY42" fmla="*/ 1485900 h 1828800"/>
              <a:gd name="connsiteX43" fmla="*/ 1217400 w 1452291"/>
              <a:gd name="connsiteY43" fmla="*/ 1524000 h 1828800"/>
              <a:gd name="connsiteX44" fmla="*/ 1293600 w 1452291"/>
              <a:gd name="connsiteY44" fmla="*/ 1562100 h 1828800"/>
              <a:gd name="connsiteX45" fmla="*/ 1369800 w 1452291"/>
              <a:gd name="connsiteY45" fmla="*/ 1543050 h 1828800"/>
              <a:gd name="connsiteX46" fmla="*/ 1312650 w 1452291"/>
              <a:gd name="connsiteY46" fmla="*/ 1504950 h 1828800"/>
              <a:gd name="connsiteX47" fmla="*/ 1313054 w 1452291"/>
              <a:gd name="connsiteY47" fmla="*/ 1474694 h 1828800"/>
              <a:gd name="connsiteX48" fmla="*/ 1160250 w 1452291"/>
              <a:gd name="connsiteY48" fmla="*/ 1371600 h 1828800"/>
              <a:gd name="connsiteX49" fmla="*/ 1236450 w 1452291"/>
              <a:gd name="connsiteY49" fmla="*/ 1352550 h 1828800"/>
              <a:gd name="connsiteX50" fmla="*/ 1350750 w 1452291"/>
              <a:gd name="connsiteY50" fmla="*/ 1333500 h 1828800"/>
              <a:gd name="connsiteX51" fmla="*/ 1255500 w 1452291"/>
              <a:gd name="connsiteY51" fmla="*/ 1314450 h 1828800"/>
              <a:gd name="connsiteX52" fmla="*/ 1249068 w 1452291"/>
              <a:gd name="connsiteY52" fmla="*/ 1211356 h 1828800"/>
              <a:gd name="connsiteX53" fmla="*/ 1255500 w 1452291"/>
              <a:gd name="connsiteY53" fmla="*/ 1181100 h 1828800"/>
              <a:gd name="connsiteX54" fmla="*/ 1312650 w 1452291"/>
              <a:gd name="connsiteY54" fmla="*/ 1143000 h 1828800"/>
              <a:gd name="connsiteX55" fmla="*/ 1179300 w 1452291"/>
              <a:gd name="connsiteY55" fmla="*/ 1123950 h 1828800"/>
              <a:gd name="connsiteX56" fmla="*/ 1103100 w 1452291"/>
              <a:gd name="connsiteY56" fmla="*/ 1085850 h 1828800"/>
              <a:gd name="connsiteX57" fmla="*/ 1026900 w 1452291"/>
              <a:gd name="connsiteY57" fmla="*/ 1066800 h 1828800"/>
              <a:gd name="connsiteX58" fmla="*/ 1249068 w 1452291"/>
              <a:gd name="connsiteY58" fmla="*/ 1053353 h 1828800"/>
              <a:gd name="connsiteX59" fmla="*/ 1026900 w 1452291"/>
              <a:gd name="connsiteY59" fmla="*/ 1009650 h 1828800"/>
              <a:gd name="connsiteX60" fmla="*/ 1198350 w 1452291"/>
              <a:gd name="connsiteY60" fmla="*/ 990600 h 1828800"/>
              <a:gd name="connsiteX61" fmla="*/ 1198350 w 1452291"/>
              <a:gd name="connsiteY61" fmla="*/ 933450 h 1828800"/>
              <a:gd name="connsiteX62" fmla="*/ 1377040 w 1452291"/>
              <a:gd name="connsiteY62" fmla="*/ 842682 h 1828800"/>
              <a:gd name="connsiteX63" fmla="*/ 1255500 w 1452291"/>
              <a:gd name="connsiteY63" fmla="*/ 857250 h 1828800"/>
              <a:gd name="connsiteX64" fmla="*/ 1312650 w 1452291"/>
              <a:gd name="connsiteY64" fmla="*/ 838200 h 1828800"/>
              <a:gd name="connsiteX65" fmla="*/ 1236450 w 1452291"/>
              <a:gd name="connsiteY65" fmla="*/ 819150 h 1828800"/>
              <a:gd name="connsiteX66" fmla="*/ 1103100 w 1452291"/>
              <a:gd name="connsiteY66" fmla="*/ 800100 h 1828800"/>
              <a:gd name="connsiteX67" fmla="*/ 1160250 w 1452291"/>
              <a:gd name="connsiteY67" fmla="*/ 742950 h 1828800"/>
              <a:gd name="connsiteX68" fmla="*/ 1255500 w 1452291"/>
              <a:gd name="connsiteY68" fmla="*/ 723900 h 1828800"/>
              <a:gd name="connsiteX69" fmla="*/ 1198350 w 1452291"/>
              <a:gd name="connsiteY69" fmla="*/ 704850 h 1828800"/>
              <a:gd name="connsiteX70" fmla="*/ 1065000 w 1452291"/>
              <a:gd name="connsiteY70" fmla="*/ 666750 h 1828800"/>
              <a:gd name="connsiteX71" fmla="*/ 1084050 w 1452291"/>
              <a:gd name="connsiteY71" fmla="*/ 609600 h 1828800"/>
              <a:gd name="connsiteX72" fmla="*/ 1141200 w 1452291"/>
              <a:gd name="connsiteY72" fmla="*/ 590550 h 1828800"/>
              <a:gd name="connsiteX73" fmla="*/ 1198350 w 1452291"/>
              <a:gd name="connsiteY73" fmla="*/ 552450 h 1828800"/>
              <a:gd name="connsiteX74" fmla="*/ 1141200 w 1452291"/>
              <a:gd name="connsiteY74" fmla="*/ 533400 h 1828800"/>
              <a:gd name="connsiteX75" fmla="*/ 1185082 w 1452291"/>
              <a:gd name="connsiteY75" fmla="*/ 526676 h 1828800"/>
              <a:gd name="connsiteX76" fmla="*/ 1007850 w 1452291"/>
              <a:gd name="connsiteY76" fmla="*/ 476250 h 1828800"/>
              <a:gd name="connsiteX77" fmla="*/ 1045950 w 1452291"/>
              <a:gd name="connsiteY77" fmla="*/ 419100 h 1828800"/>
              <a:gd name="connsiteX78" fmla="*/ 893550 w 1452291"/>
              <a:gd name="connsiteY78" fmla="*/ 323850 h 1828800"/>
              <a:gd name="connsiteX79" fmla="*/ 950700 w 1452291"/>
              <a:gd name="connsiteY79" fmla="*/ 285750 h 1828800"/>
              <a:gd name="connsiteX80" fmla="*/ 817350 w 1452291"/>
              <a:gd name="connsiteY80" fmla="*/ 266700 h 1828800"/>
              <a:gd name="connsiteX81" fmla="*/ 741150 w 1452291"/>
              <a:gd name="connsiteY81" fmla="*/ 247650 h 1828800"/>
              <a:gd name="connsiteX82" fmla="*/ 855450 w 1452291"/>
              <a:gd name="connsiteY82" fmla="*/ 228600 h 1828800"/>
              <a:gd name="connsiteX83" fmla="*/ 741150 w 1452291"/>
              <a:gd name="connsiteY83" fmla="*/ 133350 h 1828800"/>
              <a:gd name="connsiteX84" fmla="*/ 703050 w 1452291"/>
              <a:gd name="connsiteY84" fmla="*/ 76200 h 1828800"/>
              <a:gd name="connsiteX85" fmla="*/ 703050 w 1452291"/>
              <a:gd name="connsiteY85" fmla="*/ 114300 h 1828800"/>
              <a:gd name="connsiteX0" fmla="*/ 741150 w 1452291"/>
              <a:gd name="connsiteY0" fmla="*/ 0 h 1828800"/>
              <a:gd name="connsiteX1" fmla="*/ 645900 w 1452291"/>
              <a:gd name="connsiteY1" fmla="*/ 171450 h 1828800"/>
              <a:gd name="connsiteX2" fmla="*/ 569700 w 1452291"/>
              <a:gd name="connsiteY2" fmla="*/ 285750 h 1828800"/>
              <a:gd name="connsiteX3" fmla="*/ 550650 w 1452291"/>
              <a:gd name="connsiteY3" fmla="*/ 361950 h 1828800"/>
              <a:gd name="connsiteX4" fmla="*/ 319930 w 1452291"/>
              <a:gd name="connsiteY4" fmla="*/ 526676 h 1828800"/>
              <a:gd name="connsiteX5" fmla="*/ 436350 w 1452291"/>
              <a:gd name="connsiteY5" fmla="*/ 533400 h 1828800"/>
              <a:gd name="connsiteX6" fmla="*/ 379200 w 1452291"/>
              <a:gd name="connsiteY6" fmla="*/ 571500 h 1828800"/>
              <a:gd name="connsiteX7" fmla="*/ 289279 w 1452291"/>
              <a:gd name="connsiteY7" fmla="*/ 579344 h 1828800"/>
              <a:gd name="connsiteX8" fmla="*/ 289279 w 1452291"/>
              <a:gd name="connsiteY8" fmla="*/ 684679 h 1828800"/>
              <a:gd name="connsiteX9" fmla="*/ 322050 w 1452291"/>
              <a:gd name="connsiteY9" fmla="*/ 781050 h 1828800"/>
              <a:gd name="connsiteX10" fmla="*/ 283950 w 1452291"/>
              <a:gd name="connsiteY10" fmla="*/ 838200 h 1828800"/>
              <a:gd name="connsiteX11" fmla="*/ 398250 w 1452291"/>
              <a:gd name="connsiteY11" fmla="*/ 857250 h 1828800"/>
              <a:gd name="connsiteX12" fmla="*/ 33336 w 1452291"/>
              <a:gd name="connsiteY12" fmla="*/ 948018 h 1828800"/>
              <a:gd name="connsiteX13" fmla="*/ 245850 w 1452291"/>
              <a:gd name="connsiteY13" fmla="*/ 1028700 h 1828800"/>
              <a:gd name="connsiteX14" fmla="*/ 289279 w 1452291"/>
              <a:gd name="connsiteY14" fmla="*/ 1000685 h 1828800"/>
              <a:gd name="connsiteX15" fmla="*/ 97322 w 1452291"/>
              <a:gd name="connsiteY15" fmla="*/ 1158688 h 1828800"/>
              <a:gd name="connsiteX16" fmla="*/ 226800 w 1452291"/>
              <a:gd name="connsiteY16" fmla="*/ 1276350 h 1828800"/>
              <a:gd name="connsiteX17" fmla="*/ 127972 w 1452291"/>
              <a:gd name="connsiteY17" fmla="*/ 1316691 h 1828800"/>
              <a:gd name="connsiteX18" fmla="*/ 207750 w 1452291"/>
              <a:gd name="connsiteY18" fmla="*/ 1447800 h 1828800"/>
              <a:gd name="connsiteX19" fmla="*/ 150600 w 1452291"/>
              <a:gd name="connsiteY19" fmla="*/ 1466850 h 1828800"/>
              <a:gd name="connsiteX20" fmla="*/ 226800 w 1452291"/>
              <a:gd name="connsiteY20" fmla="*/ 1447800 h 1828800"/>
              <a:gd name="connsiteX21" fmla="*/ 322050 w 1452291"/>
              <a:gd name="connsiteY21" fmla="*/ 1466850 h 1828800"/>
              <a:gd name="connsiteX22" fmla="*/ 264900 w 1452291"/>
              <a:gd name="connsiteY22" fmla="*/ 1504950 h 1828800"/>
              <a:gd name="connsiteX23" fmla="*/ 207750 w 1452291"/>
              <a:gd name="connsiteY23" fmla="*/ 1562100 h 1828800"/>
              <a:gd name="connsiteX24" fmla="*/ 93450 w 1452291"/>
              <a:gd name="connsiteY24" fmla="*/ 1638300 h 1828800"/>
              <a:gd name="connsiteX25" fmla="*/ 55350 w 1452291"/>
              <a:gd name="connsiteY25" fmla="*/ 1695450 h 1828800"/>
              <a:gd name="connsiteX26" fmla="*/ 63986 w 1452291"/>
              <a:gd name="connsiteY26" fmla="*/ 1685365 h 1828800"/>
              <a:gd name="connsiteX27" fmla="*/ 360150 w 1452291"/>
              <a:gd name="connsiteY27" fmla="*/ 1619250 h 1828800"/>
              <a:gd name="connsiteX28" fmla="*/ 379200 w 1452291"/>
              <a:gd name="connsiteY28" fmla="*/ 1676400 h 1828800"/>
              <a:gd name="connsiteX29" fmla="*/ 398250 w 1452291"/>
              <a:gd name="connsiteY29" fmla="*/ 1752600 h 1828800"/>
              <a:gd name="connsiteX30" fmla="*/ 455400 w 1452291"/>
              <a:gd name="connsiteY30" fmla="*/ 1695450 h 1828800"/>
              <a:gd name="connsiteX31" fmla="*/ 512550 w 1452291"/>
              <a:gd name="connsiteY31" fmla="*/ 1657350 h 1828800"/>
              <a:gd name="connsiteX32" fmla="*/ 511887 w 1452291"/>
              <a:gd name="connsiteY32" fmla="*/ 1790700 h 1828800"/>
              <a:gd name="connsiteX33" fmla="*/ 607800 w 1452291"/>
              <a:gd name="connsiteY33" fmla="*/ 1676400 h 1828800"/>
              <a:gd name="connsiteX34" fmla="*/ 684000 w 1452291"/>
              <a:gd name="connsiteY34" fmla="*/ 1695450 h 1828800"/>
              <a:gd name="connsiteX35" fmla="*/ 760200 w 1452291"/>
              <a:gd name="connsiteY35" fmla="*/ 1733550 h 1828800"/>
              <a:gd name="connsiteX36" fmla="*/ 817350 w 1452291"/>
              <a:gd name="connsiteY36" fmla="*/ 1752600 h 1828800"/>
              <a:gd name="connsiteX37" fmla="*/ 767831 w 1452291"/>
              <a:gd name="connsiteY37" fmla="*/ 1738032 h 1828800"/>
              <a:gd name="connsiteX38" fmla="*/ 798300 w 1452291"/>
              <a:gd name="connsiteY38" fmla="*/ 1619250 h 1828800"/>
              <a:gd name="connsiteX39" fmla="*/ 1185082 w 1452291"/>
              <a:gd name="connsiteY39" fmla="*/ 1790700 h 1828800"/>
              <a:gd name="connsiteX40" fmla="*/ 1160250 w 1452291"/>
              <a:gd name="connsiteY40" fmla="*/ 1562100 h 1828800"/>
              <a:gd name="connsiteX41" fmla="*/ 1007850 w 1452291"/>
              <a:gd name="connsiteY41" fmla="*/ 1504950 h 1828800"/>
              <a:gd name="connsiteX42" fmla="*/ 1084050 w 1452291"/>
              <a:gd name="connsiteY42" fmla="*/ 1485900 h 1828800"/>
              <a:gd name="connsiteX43" fmla="*/ 1217400 w 1452291"/>
              <a:gd name="connsiteY43" fmla="*/ 1524000 h 1828800"/>
              <a:gd name="connsiteX44" fmla="*/ 1293600 w 1452291"/>
              <a:gd name="connsiteY44" fmla="*/ 1562100 h 1828800"/>
              <a:gd name="connsiteX45" fmla="*/ 1369800 w 1452291"/>
              <a:gd name="connsiteY45" fmla="*/ 1543050 h 1828800"/>
              <a:gd name="connsiteX46" fmla="*/ 1312650 w 1452291"/>
              <a:gd name="connsiteY46" fmla="*/ 1504950 h 1828800"/>
              <a:gd name="connsiteX47" fmla="*/ 1313054 w 1452291"/>
              <a:gd name="connsiteY47" fmla="*/ 1474694 h 1828800"/>
              <a:gd name="connsiteX48" fmla="*/ 1160250 w 1452291"/>
              <a:gd name="connsiteY48" fmla="*/ 1371600 h 1828800"/>
              <a:gd name="connsiteX49" fmla="*/ 1236450 w 1452291"/>
              <a:gd name="connsiteY49" fmla="*/ 1352550 h 1828800"/>
              <a:gd name="connsiteX50" fmla="*/ 1350750 w 1452291"/>
              <a:gd name="connsiteY50" fmla="*/ 1333500 h 1828800"/>
              <a:gd name="connsiteX51" fmla="*/ 1255500 w 1452291"/>
              <a:gd name="connsiteY51" fmla="*/ 1314450 h 1828800"/>
              <a:gd name="connsiteX52" fmla="*/ 1249068 w 1452291"/>
              <a:gd name="connsiteY52" fmla="*/ 1211356 h 1828800"/>
              <a:gd name="connsiteX53" fmla="*/ 1343704 w 1452291"/>
              <a:gd name="connsiteY53" fmla="*/ 1211356 h 1828800"/>
              <a:gd name="connsiteX54" fmla="*/ 1312650 w 1452291"/>
              <a:gd name="connsiteY54" fmla="*/ 1143000 h 1828800"/>
              <a:gd name="connsiteX55" fmla="*/ 1179300 w 1452291"/>
              <a:gd name="connsiteY55" fmla="*/ 1123950 h 1828800"/>
              <a:gd name="connsiteX56" fmla="*/ 1103100 w 1452291"/>
              <a:gd name="connsiteY56" fmla="*/ 1085850 h 1828800"/>
              <a:gd name="connsiteX57" fmla="*/ 1026900 w 1452291"/>
              <a:gd name="connsiteY57" fmla="*/ 1066800 h 1828800"/>
              <a:gd name="connsiteX58" fmla="*/ 1249068 w 1452291"/>
              <a:gd name="connsiteY58" fmla="*/ 1053353 h 1828800"/>
              <a:gd name="connsiteX59" fmla="*/ 1026900 w 1452291"/>
              <a:gd name="connsiteY59" fmla="*/ 1009650 h 1828800"/>
              <a:gd name="connsiteX60" fmla="*/ 1198350 w 1452291"/>
              <a:gd name="connsiteY60" fmla="*/ 990600 h 1828800"/>
              <a:gd name="connsiteX61" fmla="*/ 1198350 w 1452291"/>
              <a:gd name="connsiteY61" fmla="*/ 933450 h 1828800"/>
              <a:gd name="connsiteX62" fmla="*/ 1377040 w 1452291"/>
              <a:gd name="connsiteY62" fmla="*/ 842682 h 1828800"/>
              <a:gd name="connsiteX63" fmla="*/ 1255500 w 1452291"/>
              <a:gd name="connsiteY63" fmla="*/ 857250 h 1828800"/>
              <a:gd name="connsiteX64" fmla="*/ 1312650 w 1452291"/>
              <a:gd name="connsiteY64" fmla="*/ 838200 h 1828800"/>
              <a:gd name="connsiteX65" fmla="*/ 1236450 w 1452291"/>
              <a:gd name="connsiteY65" fmla="*/ 819150 h 1828800"/>
              <a:gd name="connsiteX66" fmla="*/ 1103100 w 1452291"/>
              <a:gd name="connsiteY66" fmla="*/ 800100 h 1828800"/>
              <a:gd name="connsiteX67" fmla="*/ 1160250 w 1452291"/>
              <a:gd name="connsiteY67" fmla="*/ 742950 h 1828800"/>
              <a:gd name="connsiteX68" fmla="*/ 1255500 w 1452291"/>
              <a:gd name="connsiteY68" fmla="*/ 723900 h 1828800"/>
              <a:gd name="connsiteX69" fmla="*/ 1198350 w 1452291"/>
              <a:gd name="connsiteY69" fmla="*/ 704850 h 1828800"/>
              <a:gd name="connsiteX70" fmla="*/ 1065000 w 1452291"/>
              <a:gd name="connsiteY70" fmla="*/ 666750 h 1828800"/>
              <a:gd name="connsiteX71" fmla="*/ 1084050 w 1452291"/>
              <a:gd name="connsiteY71" fmla="*/ 609600 h 1828800"/>
              <a:gd name="connsiteX72" fmla="*/ 1141200 w 1452291"/>
              <a:gd name="connsiteY72" fmla="*/ 590550 h 1828800"/>
              <a:gd name="connsiteX73" fmla="*/ 1198350 w 1452291"/>
              <a:gd name="connsiteY73" fmla="*/ 552450 h 1828800"/>
              <a:gd name="connsiteX74" fmla="*/ 1141200 w 1452291"/>
              <a:gd name="connsiteY74" fmla="*/ 533400 h 1828800"/>
              <a:gd name="connsiteX75" fmla="*/ 1185082 w 1452291"/>
              <a:gd name="connsiteY75" fmla="*/ 526676 h 1828800"/>
              <a:gd name="connsiteX76" fmla="*/ 1007850 w 1452291"/>
              <a:gd name="connsiteY76" fmla="*/ 476250 h 1828800"/>
              <a:gd name="connsiteX77" fmla="*/ 1045950 w 1452291"/>
              <a:gd name="connsiteY77" fmla="*/ 419100 h 1828800"/>
              <a:gd name="connsiteX78" fmla="*/ 893550 w 1452291"/>
              <a:gd name="connsiteY78" fmla="*/ 323850 h 1828800"/>
              <a:gd name="connsiteX79" fmla="*/ 950700 w 1452291"/>
              <a:gd name="connsiteY79" fmla="*/ 285750 h 1828800"/>
              <a:gd name="connsiteX80" fmla="*/ 817350 w 1452291"/>
              <a:gd name="connsiteY80" fmla="*/ 266700 h 1828800"/>
              <a:gd name="connsiteX81" fmla="*/ 741150 w 1452291"/>
              <a:gd name="connsiteY81" fmla="*/ 247650 h 1828800"/>
              <a:gd name="connsiteX82" fmla="*/ 855450 w 1452291"/>
              <a:gd name="connsiteY82" fmla="*/ 228600 h 1828800"/>
              <a:gd name="connsiteX83" fmla="*/ 741150 w 1452291"/>
              <a:gd name="connsiteY83" fmla="*/ 133350 h 1828800"/>
              <a:gd name="connsiteX84" fmla="*/ 703050 w 1452291"/>
              <a:gd name="connsiteY84" fmla="*/ 76200 h 1828800"/>
              <a:gd name="connsiteX85" fmla="*/ 703050 w 1452291"/>
              <a:gd name="connsiteY85" fmla="*/ 114300 h 1828800"/>
              <a:gd name="connsiteX0" fmla="*/ 741150 w 1452291"/>
              <a:gd name="connsiteY0" fmla="*/ 0 h 1828800"/>
              <a:gd name="connsiteX1" fmla="*/ 645900 w 1452291"/>
              <a:gd name="connsiteY1" fmla="*/ 171450 h 1828800"/>
              <a:gd name="connsiteX2" fmla="*/ 569700 w 1452291"/>
              <a:gd name="connsiteY2" fmla="*/ 285750 h 1828800"/>
              <a:gd name="connsiteX3" fmla="*/ 550650 w 1452291"/>
              <a:gd name="connsiteY3" fmla="*/ 361950 h 1828800"/>
              <a:gd name="connsiteX4" fmla="*/ 319930 w 1452291"/>
              <a:gd name="connsiteY4" fmla="*/ 526676 h 1828800"/>
              <a:gd name="connsiteX5" fmla="*/ 436350 w 1452291"/>
              <a:gd name="connsiteY5" fmla="*/ 533400 h 1828800"/>
              <a:gd name="connsiteX6" fmla="*/ 379200 w 1452291"/>
              <a:gd name="connsiteY6" fmla="*/ 571500 h 1828800"/>
              <a:gd name="connsiteX7" fmla="*/ 289279 w 1452291"/>
              <a:gd name="connsiteY7" fmla="*/ 579344 h 1828800"/>
              <a:gd name="connsiteX8" fmla="*/ 289279 w 1452291"/>
              <a:gd name="connsiteY8" fmla="*/ 684679 h 1828800"/>
              <a:gd name="connsiteX9" fmla="*/ 322050 w 1452291"/>
              <a:gd name="connsiteY9" fmla="*/ 781050 h 1828800"/>
              <a:gd name="connsiteX10" fmla="*/ 283950 w 1452291"/>
              <a:gd name="connsiteY10" fmla="*/ 838200 h 1828800"/>
              <a:gd name="connsiteX11" fmla="*/ 398250 w 1452291"/>
              <a:gd name="connsiteY11" fmla="*/ 857250 h 1828800"/>
              <a:gd name="connsiteX12" fmla="*/ 33336 w 1452291"/>
              <a:gd name="connsiteY12" fmla="*/ 948018 h 1828800"/>
              <a:gd name="connsiteX13" fmla="*/ 245850 w 1452291"/>
              <a:gd name="connsiteY13" fmla="*/ 1028700 h 1828800"/>
              <a:gd name="connsiteX14" fmla="*/ 289279 w 1452291"/>
              <a:gd name="connsiteY14" fmla="*/ 1000685 h 1828800"/>
              <a:gd name="connsiteX15" fmla="*/ 97322 w 1452291"/>
              <a:gd name="connsiteY15" fmla="*/ 1158688 h 1828800"/>
              <a:gd name="connsiteX16" fmla="*/ 226800 w 1452291"/>
              <a:gd name="connsiteY16" fmla="*/ 1276350 h 1828800"/>
              <a:gd name="connsiteX17" fmla="*/ 127972 w 1452291"/>
              <a:gd name="connsiteY17" fmla="*/ 1316691 h 1828800"/>
              <a:gd name="connsiteX18" fmla="*/ 207750 w 1452291"/>
              <a:gd name="connsiteY18" fmla="*/ 1447800 h 1828800"/>
              <a:gd name="connsiteX19" fmla="*/ 150600 w 1452291"/>
              <a:gd name="connsiteY19" fmla="*/ 1466850 h 1828800"/>
              <a:gd name="connsiteX20" fmla="*/ 226800 w 1452291"/>
              <a:gd name="connsiteY20" fmla="*/ 1447800 h 1828800"/>
              <a:gd name="connsiteX21" fmla="*/ 322050 w 1452291"/>
              <a:gd name="connsiteY21" fmla="*/ 1466850 h 1828800"/>
              <a:gd name="connsiteX22" fmla="*/ 264900 w 1452291"/>
              <a:gd name="connsiteY22" fmla="*/ 1504950 h 1828800"/>
              <a:gd name="connsiteX23" fmla="*/ 207750 w 1452291"/>
              <a:gd name="connsiteY23" fmla="*/ 1562100 h 1828800"/>
              <a:gd name="connsiteX24" fmla="*/ 93450 w 1452291"/>
              <a:gd name="connsiteY24" fmla="*/ 1638300 h 1828800"/>
              <a:gd name="connsiteX25" fmla="*/ 55350 w 1452291"/>
              <a:gd name="connsiteY25" fmla="*/ 1695450 h 1828800"/>
              <a:gd name="connsiteX26" fmla="*/ 63986 w 1452291"/>
              <a:gd name="connsiteY26" fmla="*/ 1685365 h 1828800"/>
              <a:gd name="connsiteX27" fmla="*/ 360150 w 1452291"/>
              <a:gd name="connsiteY27" fmla="*/ 1619250 h 1828800"/>
              <a:gd name="connsiteX28" fmla="*/ 379200 w 1452291"/>
              <a:gd name="connsiteY28" fmla="*/ 1676400 h 1828800"/>
              <a:gd name="connsiteX29" fmla="*/ 398250 w 1452291"/>
              <a:gd name="connsiteY29" fmla="*/ 1752600 h 1828800"/>
              <a:gd name="connsiteX30" fmla="*/ 455400 w 1452291"/>
              <a:gd name="connsiteY30" fmla="*/ 1695450 h 1828800"/>
              <a:gd name="connsiteX31" fmla="*/ 512550 w 1452291"/>
              <a:gd name="connsiteY31" fmla="*/ 1657350 h 1828800"/>
              <a:gd name="connsiteX32" fmla="*/ 511887 w 1452291"/>
              <a:gd name="connsiteY32" fmla="*/ 1790700 h 1828800"/>
              <a:gd name="connsiteX33" fmla="*/ 607800 w 1452291"/>
              <a:gd name="connsiteY33" fmla="*/ 1676400 h 1828800"/>
              <a:gd name="connsiteX34" fmla="*/ 684000 w 1452291"/>
              <a:gd name="connsiteY34" fmla="*/ 1695450 h 1828800"/>
              <a:gd name="connsiteX35" fmla="*/ 760200 w 1452291"/>
              <a:gd name="connsiteY35" fmla="*/ 1733550 h 1828800"/>
              <a:gd name="connsiteX36" fmla="*/ 817350 w 1452291"/>
              <a:gd name="connsiteY36" fmla="*/ 1752600 h 1828800"/>
              <a:gd name="connsiteX37" fmla="*/ 767831 w 1452291"/>
              <a:gd name="connsiteY37" fmla="*/ 1738032 h 1828800"/>
              <a:gd name="connsiteX38" fmla="*/ 798300 w 1452291"/>
              <a:gd name="connsiteY38" fmla="*/ 1619250 h 1828800"/>
              <a:gd name="connsiteX39" fmla="*/ 1185082 w 1452291"/>
              <a:gd name="connsiteY39" fmla="*/ 1790700 h 1828800"/>
              <a:gd name="connsiteX40" fmla="*/ 1160250 w 1452291"/>
              <a:gd name="connsiteY40" fmla="*/ 1562100 h 1828800"/>
              <a:gd name="connsiteX41" fmla="*/ 1007850 w 1452291"/>
              <a:gd name="connsiteY41" fmla="*/ 1504950 h 1828800"/>
              <a:gd name="connsiteX42" fmla="*/ 1084050 w 1452291"/>
              <a:gd name="connsiteY42" fmla="*/ 1485900 h 1828800"/>
              <a:gd name="connsiteX43" fmla="*/ 1217400 w 1452291"/>
              <a:gd name="connsiteY43" fmla="*/ 1524000 h 1828800"/>
              <a:gd name="connsiteX44" fmla="*/ 1293600 w 1452291"/>
              <a:gd name="connsiteY44" fmla="*/ 1562100 h 1828800"/>
              <a:gd name="connsiteX45" fmla="*/ 1369800 w 1452291"/>
              <a:gd name="connsiteY45" fmla="*/ 1543050 h 1828800"/>
              <a:gd name="connsiteX46" fmla="*/ 1312650 w 1452291"/>
              <a:gd name="connsiteY46" fmla="*/ 1504950 h 1828800"/>
              <a:gd name="connsiteX47" fmla="*/ 1313054 w 1452291"/>
              <a:gd name="connsiteY47" fmla="*/ 1474694 h 1828800"/>
              <a:gd name="connsiteX48" fmla="*/ 1160250 w 1452291"/>
              <a:gd name="connsiteY48" fmla="*/ 1371600 h 1828800"/>
              <a:gd name="connsiteX49" fmla="*/ 1236450 w 1452291"/>
              <a:gd name="connsiteY49" fmla="*/ 1352550 h 1828800"/>
              <a:gd name="connsiteX50" fmla="*/ 1350750 w 1452291"/>
              <a:gd name="connsiteY50" fmla="*/ 1333500 h 1828800"/>
              <a:gd name="connsiteX51" fmla="*/ 1255500 w 1452291"/>
              <a:gd name="connsiteY51" fmla="*/ 1314450 h 1828800"/>
              <a:gd name="connsiteX52" fmla="*/ 1249068 w 1452291"/>
              <a:gd name="connsiteY52" fmla="*/ 1211356 h 1828800"/>
              <a:gd name="connsiteX53" fmla="*/ 1343704 w 1452291"/>
              <a:gd name="connsiteY53" fmla="*/ 1211356 h 1828800"/>
              <a:gd name="connsiteX54" fmla="*/ 1312650 w 1452291"/>
              <a:gd name="connsiteY54" fmla="*/ 1143000 h 1828800"/>
              <a:gd name="connsiteX55" fmla="*/ 1179300 w 1452291"/>
              <a:gd name="connsiteY55" fmla="*/ 1123950 h 1828800"/>
              <a:gd name="connsiteX56" fmla="*/ 1103100 w 1452291"/>
              <a:gd name="connsiteY56" fmla="*/ 1085850 h 1828800"/>
              <a:gd name="connsiteX57" fmla="*/ 1026900 w 1452291"/>
              <a:gd name="connsiteY57" fmla="*/ 1066800 h 1828800"/>
              <a:gd name="connsiteX58" fmla="*/ 1249068 w 1452291"/>
              <a:gd name="connsiteY58" fmla="*/ 1053353 h 1828800"/>
              <a:gd name="connsiteX59" fmla="*/ 1087761 w 1452291"/>
              <a:gd name="connsiteY59" fmla="*/ 1000685 h 1828800"/>
              <a:gd name="connsiteX60" fmla="*/ 1198350 w 1452291"/>
              <a:gd name="connsiteY60" fmla="*/ 990600 h 1828800"/>
              <a:gd name="connsiteX61" fmla="*/ 1198350 w 1452291"/>
              <a:gd name="connsiteY61" fmla="*/ 933450 h 1828800"/>
              <a:gd name="connsiteX62" fmla="*/ 1377040 w 1452291"/>
              <a:gd name="connsiteY62" fmla="*/ 842682 h 1828800"/>
              <a:gd name="connsiteX63" fmla="*/ 1255500 w 1452291"/>
              <a:gd name="connsiteY63" fmla="*/ 857250 h 1828800"/>
              <a:gd name="connsiteX64" fmla="*/ 1312650 w 1452291"/>
              <a:gd name="connsiteY64" fmla="*/ 838200 h 1828800"/>
              <a:gd name="connsiteX65" fmla="*/ 1236450 w 1452291"/>
              <a:gd name="connsiteY65" fmla="*/ 819150 h 1828800"/>
              <a:gd name="connsiteX66" fmla="*/ 1103100 w 1452291"/>
              <a:gd name="connsiteY66" fmla="*/ 800100 h 1828800"/>
              <a:gd name="connsiteX67" fmla="*/ 1160250 w 1452291"/>
              <a:gd name="connsiteY67" fmla="*/ 742950 h 1828800"/>
              <a:gd name="connsiteX68" fmla="*/ 1255500 w 1452291"/>
              <a:gd name="connsiteY68" fmla="*/ 723900 h 1828800"/>
              <a:gd name="connsiteX69" fmla="*/ 1198350 w 1452291"/>
              <a:gd name="connsiteY69" fmla="*/ 704850 h 1828800"/>
              <a:gd name="connsiteX70" fmla="*/ 1065000 w 1452291"/>
              <a:gd name="connsiteY70" fmla="*/ 666750 h 1828800"/>
              <a:gd name="connsiteX71" fmla="*/ 1084050 w 1452291"/>
              <a:gd name="connsiteY71" fmla="*/ 609600 h 1828800"/>
              <a:gd name="connsiteX72" fmla="*/ 1141200 w 1452291"/>
              <a:gd name="connsiteY72" fmla="*/ 590550 h 1828800"/>
              <a:gd name="connsiteX73" fmla="*/ 1198350 w 1452291"/>
              <a:gd name="connsiteY73" fmla="*/ 552450 h 1828800"/>
              <a:gd name="connsiteX74" fmla="*/ 1141200 w 1452291"/>
              <a:gd name="connsiteY74" fmla="*/ 533400 h 1828800"/>
              <a:gd name="connsiteX75" fmla="*/ 1185082 w 1452291"/>
              <a:gd name="connsiteY75" fmla="*/ 526676 h 1828800"/>
              <a:gd name="connsiteX76" fmla="*/ 1007850 w 1452291"/>
              <a:gd name="connsiteY76" fmla="*/ 476250 h 1828800"/>
              <a:gd name="connsiteX77" fmla="*/ 1045950 w 1452291"/>
              <a:gd name="connsiteY77" fmla="*/ 419100 h 1828800"/>
              <a:gd name="connsiteX78" fmla="*/ 893550 w 1452291"/>
              <a:gd name="connsiteY78" fmla="*/ 323850 h 1828800"/>
              <a:gd name="connsiteX79" fmla="*/ 950700 w 1452291"/>
              <a:gd name="connsiteY79" fmla="*/ 285750 h 1828800"/>
              <a:gd name="connsiteX80" fmla="*/ 817350 w 1452291"/>
              <a:gd name="connsiteY80" fmla="*/ 266700 h 1828800"/>
              <a:gd name="connsiteX81" fmla="*/ 741150 w 1452291"/>
              <a:gd name="connsiteY81" fmla="*/ 247650 h 1828800"/>
              <a:gd name="connsiteX82" fmla="*/ 855450 w 1452291"/>
              <a:gd name="connsiteY82" fmla="*/ 228600 h 1828800"/>
              <a:gd name="connsiteX83" fmla="*/ 741150 w 1452291"/>
              <a:gd name="connsiteY83" fmla="*/ 133350 h 1828800"/>
              <a:gd name="connsiteX84" fmla="*/ 703050 w 1452291"/>
              <a:gd name="connsiteY84" fmla="*/ 76200 h 1828800"/>
              <a:gd name="connsiteX85" fmla="*/ 703050 w 1452291"/>
              <a:gd name="connsiteY85" fmla="*/ 1143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452291" h="1828800">
                <a:moveTo>
                  <a:pt x="741150" y="0"/>
                </a:moveTo>
                <a:cubicBezTo>
                  <a:pt x="694531" y="139858"/>
                  <a:pt x="731448" y="85902"/>
                  <a:pt x="645900" y="171450"/>
                </a:cubicBezTo>
                <a:cubicBezTo>
                  <a:pt x="609467" y="280748"/>
                  <a:pt x="652941" y="178726"/>
                  <a:pt x="569700" y="285750"/>
                </a:cubicBezTo>
                <a:cubicBezTo>
                  <a:pt x="450027" y="439615"/>
                  <a:pt x="470787" y="415192"/>
                  <a:pt x="550650" y="361950"/>
                </a:cubicBezTo>
                <a:lnTo>
                  <a:pt x="319930" y="526676"/>
                </a:lnTo>
                <a:cubicBezTo>
                  <a:pt x="307230" y="545726"/>
                  <a:pt x="426472" y="525929"/>
                  <a:pt x="436350" y="533400"/>
                </a:cubicBezTo>
                <a:cubicBezTo>
                  <a:pt x="446228" y="540871"/>
                  <a:pt x="398250" y="558800"/>
                  <a:pt x="379200" y="571500"/>
                </a:cubicBezTo>
                <a:cubicBezTo>
                  <a:pt x="398250" y="584200"/>
                  <a:pt x="280776" y="558086"/>
                  <a:pt x="289279" y="579344"/>
                </a:cubicBezTo>
                <a:cubicBezTo>
                  <a:pt x="296737" y="597988"/>
                  <a:pt x="298259" y="666718"/>
                  <a:pt x="289279" y="684679"/>
                </a:cubicBezTo>
                <a:cubicBezTo>
                  <a:pt x="253806" y="755625"/>
                  <a:pt x="374714" y="717853"/>
                  <a:pt x="322050" y="781050"/>
                </a:cubicBezTo>
                <a:cubicBezTo>
                  <a:pt x="307393" y="798639"/>
                  <a:pt x="296650" y="819150"/>
                  <a:pt x="283950" y="838200"/>
                </a:cubicBezTo>
                <a:cubicBezTo>
                  <a:pt x="322050" y="844550"/>
                  <a:pt x="374121" y="827089"/>
                  <a:pt x="398250" y="857250"/>
                </a:cubicBezTo>
                <a:cubicBezTo>
                  <a:pt x="415990" y="879425"/>
                  <a:pt x="49842" y="924910"/>
                  <a:pt x="33336" y="948018"/>
                </a:cubicBezTo>
                <a:cubicBezTo>
                  <a:pt x="0" y="994689"/>
                  <a:pt x="291420" y="998320"/>
                  <a:pt x="245850" y="1028700"/>
                </a:cubicBezTo>
                <a:cubicBezTo>
                  <a:pt x="303000" y="1035050"/>
                  <a:pt x="255857" y="953894"/>
                  <a:pt x="289279" y="1000685"/>
                </a:cubicBezTo>
                <a:cubicBezTo>
                  <a:pt x="315894" y="1037946"/>
                  <a:pt x="129701" y="1126309"/>
                  <a:pt x="97322" y="1158688"/>
                </a:cubicBezTo>
                <a:lnTo>
                  <a:pt x="226800" y="1276350"/>
                </a:lnTo>
                <a:cubicBezTo>
                  <a:pt x="245850" y="1282700"/>
                  <a:pt x="130190" y="1296733"/>
                  <a:pt x="127972" y="1316691"/>
                </a:cubicBezTo>
                <a:cubicBezTo>
                  <a:pt x="121700" y="1373140"/>
                  <a:pt x="261632" y="1429839"/>
                  <a:pt x="207750" y="1447800"/>
                </a:cubicBezTo>
                <a:cubicBezTo>
                  <a:pt x="188700" y="1454150"/>
                  <a:pt x="130520" y="1466850"/>
                  <a:pt x="150600" y="1466850"/>
                </a:cubicBezTo>
                <a:cubicBezTo>
                  <a:pt x="176782" y="1466850"/>
                  <a:pt x="201400" y="1454150"/>
                  <a:pt x="226800" y="1447800"/>
                </a:cubicBezTo>
                <a:cubicBezTo>
                  <a:pt x="258550" y="1454150"/>
                  <a:pt x="304089" y="1439909"/>
                  <a:pt x="322050" y="1466850"/>
                </a:cubicBezTo>
                <a:cubicBezTo>
                  <a:pt x="334750" y="1485900"/>
                  <a:pt x="282489" y="1490293"/>
                  <a:pt x="264900" y="1504950"/>
                </a:cubicBezTo>
                <a:cubicBezTo>
                  <a:pt x="244204" y="1522197"/>
                  <a:pt x="229016" y="1545560"/>
                  <a:pt x="207750" y="1562100"/>
                </a:cubicBezTo>
                <a:cubicBezTo>
                  <a:pt x="171605" y="1590213"/>
                  <a:pt x="93450" y="1638300"/>
                  <a:pt x="93450" y="1638300"/>
                </a:cubicBezTo>
                <a:cubicBezTo>
                  <a:pt x="80750" y="1657350"/>
                  <a:pt x="33336" y="1689160"/>
                  <a:pt x="55350" y="1695450"/>
                </a:cubicBezTo>
                <a:cubicBezTo>
                  <a:pt x="110639" y="1711247"/>
                  <a:pt x="7267" y="1694818"/>
                  <a:pt x="63986" y="1685365"/>
                </a:cubicBezTo>
                <a:cubicBezTo>
                  <a:pt x="106031" y="1678357"/>
                  <a:pt x="325451" y="1636600"/>
                  <a:pt x="360150" y="1619250"/>
                </a:cubicBezTo>
                <a:cubicBezTo>
                  <a:pt x="366500" y="1638300"/>
                  <a:pt x="373683" y="1657092"/>
                  <a:pt x="379200" y="1676400"/>
                </a:cubicBezTo>
                <a:cubicBezTo>
                  <a:pt x="386393" y="1701574"/>
                  <a:pt x="372850" y="1746250"/>
                  <a:pt x="398250" y="1752600"/>
                </a:cubicBezTo>
                <a:cubicBezTo>
                  <a:pt x="424386" y="1759134"/>
                  <a:pt x="434704" y="1712697"/>
                  <a:pt x="455400" y="1695450"/>
                </a:cubicBezTo>
                <a:cubicBezTo>
                  <a:pt x="472989" y="1680793"/>
                  <a:pt x="493500" y="1670050"/>
                  <a:pt x="512550" y="1657350"/>
                </a:cubicBezTo>
                <a:cubicBezTo>
                  <a:pt x="531600" y="1663700"/>
                  <a:pt x="497688" y="1776501"/>
                  <a:pt x="511887" y="1790700"/>
                </a:cubicBezTo>
                <a:cubicBezTo>
                  <a:pt x="549987" y="1828800"/>
                  <a:pt x="569700" y="1790700"/>
                  <a:pt x="607800" y="1676400"/>
                </a:cubicBezTo>
                <a:cubicBezTo>
                  <a:pt x="633200" y="1682750"/>
                  <a:pt x="659485" y="1686257"/>
                  <a:pt x="684000" y="1695450"/>
                </a:cubicBezTo>
                <a:cubicBezTo>
                  <a:pt x="710590" y="1705421"/>
                  <a:pt x="734098" y="1722363"/>
                  <a:pt x="760200" y="1733550"/>
                </a:cubicBezTo>
                <a:cubicBezTo>
                  <a:pt x="778657" y="1741460"/>
                  <a:pt x="798300" y="1746250"/>
                  <a:pt x="817350" y="1752600"/>
                </a:cubicBezTo>
                <a:cubicBezTo>
                  <a:pt x="807648" y="1742898"/>
                  <a:pt x="749451" y="1774791"/>
                  <a:pt x="767831" y="1738032"/>
                </a:cubicBezTo>
                <a:cubicBezTo>
                  <a:pt x="776811" y="1720071"/>
                  <a:pt x="779250" y="1625600"/>
                  <a:pt x="798300" y="1619250"/>
                </a:cubicBezTo>
                <a:cubicBezTo>
                  <a:pt x="885461" y="1648304"/>
                  <a:pt x="1059997" y="1821971"/>
                  <a:pt x="1185082" y="1790700"/>
                </a:cubicBezTo>
                <a:cubicBezTo>
                  <a:pt x="1243525" y="1776089"/>
                  <a:pt x="1160250" y="1562100"/>
                  <a:pt x="1160250" y="1562100"/>
                </a:cubicBezTo>
                <a:cubicBezTo>
                  <a:pt x="1148343" y="1559123"/>
                  <a:pt x="1007850" y="1529854"/>
                  <a:pt x="1007850" y="1504950"/>
                </a:cubicBezTo>
                <a:cubicBezTo>
                  <a:pt x="1007850" y="1478768"/>
                  <a:pt x="1058650" y="1492250"/>
                  <a:pt x="1084050" y="1485900"/>
                </a:cubicBezTo>
                <a:cubicBezTo>
                  <a:pt x="1122718" y="1495567"/>
                  <a:pt x="1179139" y="1507602"/>
                  <a:pt x="1217400" y="1524000"/>
                </a:cubicBezTo>
                <a:cubicBezTo>
                  <a:pt x="1243502" y="1535187"/>
                  <a:pt x="1268200" y="1549400"/>
                  <a:pt x="1293600" y="1562100"/>
                </a:cubicBezTo>
                <a:cubicBezTo>
                  <a:pt x="1319000" y="1555750"/>
                  <a:pt x="1361521" y="1567888"/>
                  <a:pt x="1369800" y="1543050"/>
                </a:cubicBezTo>
                <a:cubicBezTo>
                  <a:pt x="1377040" y="1521330"/>
                  <a:pt x="1332529" y="1516309"/>
                  <a:pt x="1312650" y="1504950"/>
                </a:cubicBezTo>
                <a:cubicBezTo>
                  <a:pt x="1143463" y="1408272"/>
                  <a:pt x="1452291" y="1567519"/>
                  <a:pt x="1313054" y="1474694"/>
                </a:cubicBezTo>
                <a:cubicBezTo>
                  <a:pt x="1306704" y="1455644"/>
                  <a:pt x="1148202" y="1387664"/>
                  <a:pt x="1160250" y="1371600"/>
                </a:cubicBezTo>
                <a:cubicBezTo>
                  <a:pt x="1175959" y="1350655"/>
                  <a:pt x="1210777" y="1357685"/>
                  <a:pt x="1236450" y="1352550"/>
                </a:cubicBezTo>
                <a:cubicBezTo>
                  <a:pt x="1274325" y="1344975"/>
                  <a:pt x="1312650" y="1339850"/>
                  <a:pt x="1350750" y="1333500"/>
                </a:cubicBezTo>
                <a:cubicBezTo>
                  <a:pt x="1319000" y="1327150"/>
                  <a:pt x="1284977" y="1327848"/>
                  <a:pt x="1255500" y="1314450"/>
                </a:cubicBezTo>
                <a:cubicBezTo>
                  <a:pt x="1213814" y="1295502"/>
                  <a:pt x="1249068" y="1211356"/>
                  <a:pt x="1249068" y="1211356"/>
                </a:cubicBezTo>
                <a:cubicBezTo>
                  <a:pt x="1412852" y="1102167"/>
                  <a:pt x="1185963" y="1290226"/>
                  <a:pt x="1343704" y="1211356"/>
                </a:cubicBezTo>
                <a:cubicBezTo>
                  <a:pt x="1364182" y="1201117"/>
                  <a:pt x="1293600" y="1155700"/>
                  <a:pt x="1312650" y="1143000"/>
                </a:cubicBezTo>
                <a:cubicBezTo>
                  <a:pt x="1268200" y="1136650"/>
                  <a:pt x="1222619" y="1135764"/>
                  <a:pt x="1179300" y="1123950"/>
                </a:cubicBezTo>
                <a:cubicBezTo>
                  <a:pt x="1151903" y="1116478"/>
                  <a:pt x="1129690" y="1095821"/>
                  <a:pt x="1103100" y="1085850"/>
                </a:cubicBezTo>
                <a:cubicBezTo>
                  <a:pt x="1078585" y="1076657"/>
                  <a:pt x="1052300" y="1073150"/>
                  <a:pt x="1026900" y="1066800"/>
                </a:cubicBezTo>
                <a:cubicBezTo>
                  <a:pt x="1007850" y="1054100"/>
                  <a:pt x="1249068" y="1076248"/>
                  <a:pt x="1249068" y="1053353"/>
                </a:cubicBezTo>
                <a:cubicBezTo>
                  <a:pt x="1249068" y="1033273"/>
                  <a:pt x="1067954" y="1003986"/>
                  <a:pt x="1087761" y="1000685"/>
                </a:cubicBezTo>
                <a:cubicBezTo>
                  <a:pt x="1144480" y="991232"/>
                  <a:pt x="1141200" y="996950"/>
                  <a:pt x="1198350" y="990600"/>
                </a:cubicBezTo>
                <a:cubicBezTo>
                  <a:pt x="1308178" y="917381"/>
                  <a:pt x="1245672" y="980772"/>
                  <a:pt x="1198350" y="933450"/>
                </a:cubicBezTo>
                <a:cubicBezTo>
                  <a:pt x="1184151" y="919251"/>
                  <a:pt x="1383390" y="861732"/>
                  <a:pt x="1377040" y="842682"/>
                </a:cubicBezTo>
                <a:cubicBezTo>
                  <a:pt x="1402440" y="836332"/>
                  <a:pt x="1230326" y="864443"/>
                  <a:pt x="1255500" y="857250"/>
                </a:cubicBezTo>
                <a:cubicBezTo>
                  <a:pt x="1274808" y="851733"/>
                  <a:pt x="1321630" y="856161"/>
                  <a:pt x="1312650" y="838200"/>
                </a:cubicBezTo>
                <a:cubicBezTo>
                  <a:pt x="1300941" y="814782"/>
                  <a:pt x="1262209" y="823834"/>
                  <a:pt x="1236450" y="819150"/>
                </a:cubicBezTo>
                <a:cubicBezTo>
                  <a:pt x="1192273" y="811118"/>
                  <a:pt x="1147550" y="806450"/>
                  <a:pt x="1103100" y="800100"/>
                </a:cubicBezTo>
                <a:cubicBezTo>
                  <a:pt x="1122150" y="781050"/>
                  <a:pt x="1136153" y="754998"/>
                  <a:pt x="1160250" y="742950"/>
                </a:cubicBezTo>
                <a:cubicBezTo>
                  <a:pt x="1189210" y="728470"/>
                  <a:pt x="1232605" y="746795"/>
                  <a:pt x="1255500" y="723900"/>
                </a:cubicBezTo>
                <a:cubicBezTo>
                  <a:pt x="1269699" y="709701"/>
                  <a:pt x="1217658" y="710367"/>
                  <a:pt x="1198350" y="704850"/>
                </a:cubicBezTo>
                <a:cubicBezTo>
                  <a:pt x="1030908" y="657010"/>
                  <a:pt x="1202026" y="712425"/>
                  <a:pt x="1065000" y="666750"/>
                </a:cubicBezTo>
                <a:cubicBezTo>
                  <a:pt x="1071350" y="647700"/>
                  <a:pt x="1069851" y="623799"/>
                  <a:pt x="1084050" y="609600"/>
                </a:cubicBezTo>
                <a:cubicBezTo>
                  <a:pt x="1098249" y="595401"/>
                  <a:pt x="1123239" y="599530"/>
                  <a:pt x="1141200" y="590550"/>
                </a:cubicBezTo>
                <a:cubicBezTo>
                  <a:pt x="1161678" y="580311"/>
                  <a:pt x="1179300" y="565150"/>
                  <a:pt x="1198350" y="552450"/>
                </a:cubicBezTo>
                <a:cubicBezTo>
                  <a:pt x="1179300" y="546100"/>
                  <a:pt x="1160508" y="538917"/>
                  <a:pt x="1141200" y="533400"/>
                </a:cubicBezTo>
                <a:cubicBezTo>
                  <a:pt x="1116026" y="526207"/>
                  <a:pt x="1209147" y="536989"/>
                  <a:pt x="1185082" y="526676"/>
                </a:cubicBezTo>
                <a:cubicBezTo>
                  <a:pt x="1164038" y="517657"/>
                  <a:pt x="1026900" y="488950"/>
                  <a:pt x="1007850" y="476250"/>
                </a:cubicBezTo>
                <a:cubicBezTo>
                  <a:pt x="1020550" y="457200"/>
                  <a:pt x="1065829" y="430459"/>
                  <a:pt x="1045950" y="419100"/>
                </a:cubicBezTo>
                <a:cubicBezTo>
                  <a:pt x="979822" y="381313"/>
                  <a:pt x="800750" y="463050"/>
                  <a:pt x="893550" y="323850"/>
                </a:cubicBezTo>
                <a:cubicBezTo>
                  <a:pt x="906250" y="304800"/>
                  <a:pt x="931650" y="298450"/>
                  <a:pt x="950700" y="285750"/>
                </a:cubicBezTo>
                <a:cubicBezTo>
                  <a:pt x="906250" y="279400"/>
                  <a:pt x="861527" y="274732"/>
                  <a:pt x="817350" y="266700"/>
                </a:cubicBezTo>
                <a:cubicBezTo>
                  <a:pt x="791591" y="262016"/>
                  <a:pt x="722637" y="266163"/>
                  <a:pt x="741150" y="247650"/>
                </a:cubicBezTo>
                <a:cubicBezTo>
                  <a:pt x="768462" y="220338"/>
                  <a:pt x="817350" y="234950"/>
                  <a:pt x="855450" y="228600"/>
                </a:cubicBezTo>
                <a:cubicBezTo>
                  <a:pt x="799256" y="191138"/>
                  <a:pt x="786987" y="188355"/>
                  <a:pt x="741150" y="133350"/>
                </a:cubicBezTo>
                <a:cubicBezTo>
                  <a:pt x="726493" y="115761"/>
                  <a:pt x="723528" y="86439"/>
                  <a:pt x="703050" y="76200"/>
                </a:cubicBezTo>
                <a:cubicBezTo>
                  <a:pt x="691691" y="70520"/>
                  <a:pt x="703050" y="101600"/>
                  <a:pt x="703050" y="114300"/>
                </a:cubicBezTo>
              </a:path>
            </a:pathLst>
          </a:custGeom>
          <a:solidFill>
            <a:srgbClr val="425F33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8" grpId="0" animBg="1"/>
      <p:bldP spid="16" grpId="0" animBg="1"/>
      <p:bldP spid="13" grpId="0" animBg="1"/>
      <p:bldP spid="15" grpId="0" animBg="1"/>
      <p:bldP spid="14" grpId="0" animBg="1"/>
      <p:bldP spid="18" grpId="0" animBg="1"/>
      <p:bldP spid="19" grpId="0" animBg="1"/>
      <p:bldP spid="11" grpId="0" animBg="1"/>
      <p:bldP spid="10" grpId="0" animBg="1"/>
      <p:bldP spid="25" grpId="0" animBg="1"/>
      <p:bldP spid="21" grpId="0" animBg="1"/>
      <p:bldP spid="26" grpId="0" animBg="1"/>
      <p:bldP spid="20" grpId="0" animBg="1"/>
      <p:bldP spid="2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800000"/>
                </a:solidFill>
              </a:rPr>
              <a:t>Спасибо за внимание!</a:t>
            </a:r>
            <a:endParaRPr lang="ru-RU" sz="6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143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Выбираем объекты, которые будем рисовать: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2013-04-02T10:38:03Z</dcterms:created>
  <dcterms:modified xsi:type="dcterms:W3CDTF">2013-05-23T12:49:55Z</dcterms:modified>
</cp:coreProperties>
</file>