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85768-4502-4401-A48F-425434F1C846}" type="datetimeFigureOut">
              <a:rPr lang="ru-RU" smtClean="0"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2C4DB-3855-4EBE-9380-D322D38EF9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725A3-7D99-4CD8-A7B7-95BC89D7B5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F40667-DCA8-4A14-BDB4-429E85D13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8E37-3B5C-40F5-B842-78A804A261D3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3F6A-309B-4810-8904-E5AB384B489F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28352-3CB1-4EAA-AB96-A0EDA2EF7873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5581-6A27-4A2E-BB4C-8169411EA788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C91F6-463F-4670-8D5F-9307DEDBDBBB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6C50-79FA-4473-A345-ACC33FB1EC0A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DA827-5FB8-4066-92AB-525E565CE75A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B506-9C78-4465-B570-8E37F7615C85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D8C2A-6CFC-4330-B383-D34554C20CF3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2DF3-C5A0-41A4-A27A-A8F12DCA56A2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55B8-C510-4356-973F-9515967931C5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86807-DE3E-493A-B009-E6420041C7FD}" type="datetime1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2D3FE-A44E-453B-BA27-A5D658EB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715304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C00000"/>
                </a:solidFill>
                <a:latin typeface="Monotype Corsiva" pitchFamily="66" charset="0"/>
              </a:rPr>
              <a:t>Всем           </a:t>
            </a:r>
          </a:p>
          <a:p>
            <a:r>
              <a:rPr lang="ru-RU" sz="11500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11500" b="1" dirty="0" smtClean="0">
                <a:solidFill>
                  <a:srgbClr val="C00000"/>
                </a:solidFill>
                <a:latin typeface="Monotype Corsiva" pitchFamily="66" charset="0"/>
              </a:rPr>
              <a:t>     добрый  </a:t>
            </a:r>
          </a:p>
          <a:p>
            <a:r>
              <a:rPr lang="ru-RU" sz="11500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11500" b="1" dirty="0" smtClean="0">
                <a:solidFill>
                  <a:srgbClr val="C00000"/>
                </a:solidFill>
                <a:latin typeface="Monotype Corsiva" pitchFamily="66" charset="0"/>
              </a:rPr>
              <a:t>            день</a:t>
            </a:r>
            <a:r>
              <a:rPr lang="ru-RU" sz="11500" b="1" dirty="0" smtClean="0">
                <a:solidFill>
                  <a:srgbClr val="C00000"/>
                </a:solidFill>
              </a:rPr>
              <a:t>!</a:t>
            </a:r>
            <a:endParaRPr lang="ru-RU" sz="115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6578" y="6286520"/>
            <a:ext cx="2133600" cy="365125"/>
          </a:xfrm>
        </p:spPr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1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10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14488"/>
            <a:ext cx="827867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Послушай </a:t>
            </a:r>
          </a:p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и  покажи 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11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14290"/>
            <a:ext cx="77053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«Вопрос на засыпку».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1071546"/>
            <a:ext cx="885828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1вопрос</a:t>
            </a: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Детали обуви, которые можно увидеть на обуви называются: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</a:t>
            </a: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красивые детали ; 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б) наружные детали;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в) поверхностные детали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42844" y="3643314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вопрос </a:t>
            </a: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Детали обуви, которые находятся внутри обуви и большинство из них не видно, называются:                                                 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</a:t>
            </a: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невидимые детали;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б) неважные детали;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в) внутренние детали;    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143372" y="2571744"/>
            <a:ext cx="3214710" cy="428628"/>
          </a:xfrm>
          <a:prstGeom prst="flowChart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000496" y="6000768"/>
            <a:ext cx="3643338" cy="428628"/>
          </a:xfrm>
          <a:prstGeom prst="flowChart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3" grpId="0"/>
      <p:bldP spid="8194" grpId="0"/>
      <p:bldP spid="9" grpId="0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12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42844" y="1285860"/>
            <a:ext cx="500066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союзка   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каблук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носок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шнурки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набойка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задник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язычок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задний наружный ремень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штаферка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блочки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берца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428736"/>
            <a:ext cx="392909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стелька основная	                                      стелька вкладная	                                        полустелька 	                                         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простилка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подклад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                                             жёсткий задник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жёсткий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подносочник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                                        внутренний задник	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берца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85729"/>
            <a:ext cx="31000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Наружные: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214291"/>
            <a:ext cx="34311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Внутренние: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 smtClean="0"/>
          </a:p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13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8604"/>
            <a:ext cx="81805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 Расставь по порядку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2071678"/>
            <a:ext cx="91440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подошва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. вкладная стелька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. полустелька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. супинатор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. основная стелька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. союзка	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74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2143116"/>
            <a:ext cx="7858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14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242889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Franklin Gothic Demi" pitchFamily="34" charset="0"/>
              </a:rPr>
              <a:t>Учение – путь к умению</a:t>
            </a:r>
            <a:endParaRPr lang="ru-RU" sz="5400" dirty="0">
              <a:solidFill>
                <a:srgbClr val="C00000"/>
              </a:solidFill>
              <a:latin typeface="Franklin Gothic Demi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00230" y="1785926"/>
            <a:ext cx="8229600" cy="2071694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        Спасибо </a:t>
            </a:r>
            <a:br>
              <a:rPr lang="ru-RU" sz="5400" b="1" i="1" dirty="0" smtClean="0">
                <a:solidFill>
                  <a:srgbClr val="FF0000"/>
                </a:solidFill>
              </a:rPr>
            </a:br>
            <a:r>
              <a:rPr lang="ru-RU" sz="5400" b="1" i="1" dirty="0" smtClean="0">
                <a:solidFill>
                  <a:srgbClr val="FF0000"/>
                </a:solidFill>
              </a:rPr>
              <a:t>                     за</a:t>
            </a:r>
            <a:br>
              <a:rPr lang="ru-RU" sz="5400" b="1" i="1" dirty="0" smtClean="0">
                <a:solidFill>
                  <a:srgbClr val="FF0000"/>
                </a:solidFill>
              </a:rPr>
            </a:br>
            <a:r>
              <a:rPr lang="ru-RU" sz="5400" b="1" i="1" dirty="0" smtClean="0">
                <a:solidFill>
                  <a:srgbClr val="FF0000"/>
                </a:solidFill>
              </a:rPr>
              <a:t>                                 работу!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2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28596" y="1500174"/>
            <a:ext cx="814393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143000" marR="0" lvl="0" indent="-1143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5  6  20  1  13  10</a:t>
            </a:r>
          </a:p>
          <a:p>
            <a:pPr marL="1143000" marR="0" lvl="0" indent="-1143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16  2  21  3  10.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3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214422"/>
            <a:ext cx="6572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Детали  </a:t>
            </a:r>
            <a:endParaRPr lang="ru-RU" sz="1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обуви»</a:t>
            </a:r>
            <a:endParaRPr lang="ru-RU" sz="1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E660-E2EE-4C1D-ADB5-8C0000EE769C}" type="slidenum">
              <a:rPr lang="ru-RU" sz="1800" b="1" smtClean="0">
                <a:solidFill>
                  <a:schemeClr val="tx1"/>
                </a:solidFill>
              </a:rPr>
              <a:pPr/>
              <a:t>4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 урока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.Организационный момент.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.Расшифровка темы.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Повторение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1. Вспомним детали.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2. Назови детали.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3. Угадай детали.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4. Мешок с сюрпризом.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5. Послушай и покажи.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6. «Вопрос на засыпку».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7. Расставь по порядку.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Итоги урока. Оценки.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Домашнее задание.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5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9946" y="0"/>
            <a:ext cx="78387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Назови   детали 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1071546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1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Эти детали расположены выше ступни ноги или на уровне ступни ноги  и их называют: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а)детали верха обуви; </a:t>
            </a:r>
            <a:endParaRPr kumimoji="0" lang="ru-RU" sz="28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б)детали верховые;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в) детали высокие;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85720" y="3857628"/>
            <a:ext cx="85725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2.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Эти детали расположены под ступнёй ноги , некоторые из них касаются земли и их называют:                 а)детали низкие;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ru-RU" sz="2800" b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б)детали низа обуви; </a:t>
            </a:r>
            <a:endParaRPr kumimoji="0" lang="ru-RU" sz="2800" b="1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в)детали ходьбы;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3714744" y="2071678"/>
            <a:ext cx="3429024" cy="357190"/>
          </a:xfrm>
          <a:prstGeom prst="flowChart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786182" y="5286388"/>
            <a:ext cx="3429024" cy="357190"/>
          </a:xfrm>
          <a:prstGeom prst="flowChart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85" grpId="0"/>
      <p:bldP spid="16386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6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14290"/>
            <a:ext cx="87917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Угадай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что за деталь?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282" y="1285860"/>
            <a:ext cx="850112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Эта деталь низа обуви, она защищает стопу от вредных воздействий окружающей среды, когда вы наступаете, идёте, прыгаете или бегаете -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786190"/>
            <a:ext cx="89297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Эта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 обуви чаще всего встречается на женской обуви, предохраняет каблук от повреждения, крепится к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каблуку </a:t>
            </a:r>
          </a:p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воздями –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271462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подошва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2643174" y="5286388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набойка.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313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7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714356"/>
            <a:ext cx="878687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9366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Эта деталь обуви прикрывает переднюю часть стопы, вместе с носком образует переднюю часть обуви, чаще всего обувь встречается только с этой деталью впереди, без носка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264318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союзка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28625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Эта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 обуви предохраняет ногу от давления шнурков, проникновения холода, пыли, грязи, снега и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песка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5214950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язычок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8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071810"/>
            <a:ext cx="81439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 обуви находится внутри обуви, изготавливается из разных материалов, в летней обуви она из кожи, а зимой из меха и предохраняет ногу от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холода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5286388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подклад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357166"/>
            <a:ext cx="76438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3662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 деталь обуви предохраняет ногу от давления шнурков, проникновения холода, пыли, грязи, снега и песка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200024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язычок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26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2D3FE-A44E-453B-BA27-A5D658EB7570}" type="slidenum">
              <a:rPr lang="ru-RU" sz="1800" b="1" smtClean="0">
                <a:solidFill>
                  <a:schemeClr val="tx1"/>
                </a:solidFill>
              </a:rPr>
              <a:pPr/>
              <a:t>9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928802"/>
            <a:ext cx="870090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4. Мешок </a:t>
            </a:r>
          </a:p>
          <a:p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с  сюрпризом</a:t>
            </a:r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475</Words>
  <Application>Microsoft Office PowerPoint</Application>
  <PresentationFormat>Экран (4:3)</PresentationFormat>
  <Paragraphs>105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Спасибо                       за                                  работу!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О! Привет!</dc:creator>
  <cp:lastModifiedBy>О! Привет!</cp:lastModifiedBy>
  <cp:revision>51</cp:revision>
  <dcterms:created xsi:type="dcterms:W3CDTF">2012-02-29T18:32:50Z</dcterms:created>
  <dcterms:modified xsi:type="dcterms:W3CDTF">2012-06-21T03:55:11Z</dcterms:modified>
</cp:coreProperties>
</file>