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56" r:id="rId4"/>
    <p:sldId id="257" r:id="rId5"/>
    <p:sldId id="259" r:id="rId6"/>
    <p:sldId id="266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>
            <a:normAutofit/>
          </a:bodyPr>
          <a:lstStyle/>
          <a:p>
            <a:r>
              <a:rPr lang="ru-RU" dirty="0" smtClean="0"/>
              <a:t>Классный час подготовила</a:t>
            </a:r>
            <a:br>
              <a:rPr lang="ru-RU" dirty="0" smtClean="0"/>
            </a:br>
            <a:r>
              <a:rPr lang="ru-RU" dirty="0" err="1" smtClean="0"/>
              <a:t>Арзамасова</a:t>
            </a:r>
            <a:r>
              <a:rPr lang="ru-RU" dirty="0" smtClean="0"/>
              <a:t> Жанна Викторовна</a:t>
            </a:r>
            <a:br>
              <a:rPr lang="ru-RU" dirty="0" smtClean="0"/>
            </a:br>
            <a:r>
              <a:rPr lang="ru-RU" dirty="0" smtClean="0"/>
              <a:t>учитель английского языка, </a:t>
            </a:r>
            <a:r>
              <a:rPr lang="ru-RU" sz="4000" dirty="0" smtClean="0"/>
              <a:t>классный руководитель </a:t>
            </a:r>
            <a:r>
              <a:rPr lang="ru-RU" sz="4000" dirty="0" smtClean="0"/>
              <a:t>7 </a:t>
            </a:r>
            <a:r>
              <a:rPr lang="ru-RU" sz="4000" dirty="0" smtClean="0"/>
              <a:t>А класса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3733800"/>
            <a:ext cx="7010400" cy="23923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1737"/>
            <a:ext cx="9144000" cy="692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Нам дарует радость не то, что нас окружает, а наше отношение к окружающему. 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(Франсуа де Ларошфуко).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6049962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Цель: формирование у учащихся сознательного и ответственного отношения к вопросам личной безопасности.</a:t>
            </a:r>
            <a:br>
              <a:rPr lang="ru-RU" sz="3200" dirty="0" smtClean="0"/>
            </a:br>
            <a:r>
              <a:rPr lang="ru-RU" sz="3200" dirty="0" smtClean="0"/>
              <a:t>Задачи: </a:t>
            </a:r>
            <a:br>
              <a:rPr lang="ru-RU" sz="3200" dirty="0" smtClean="0"/>
            </a:br>
            <a:r>
              <a:rPr lang="ru-RU" sz="3200" dirty="0" smtClean="0"/>
              <a:t>рассмотрение ситуаций, при которых может возникнуть опасность в повседневной жизни;</a:t>
            </a:r>
            <a:br>
              <a:rPr lang="ru-RU" sz="3200" dirty="0" smtClean="0"/>
            </a:br>
            <a:r>
              <a:rPr lang="ru-RU" sz="3200" dirty="0" smtClean="0"/>
              <a:t>обобщение знаний детей по правилам поведения в экстремальных ситуациях, обеспечивающим сохранность их жизни и здоровья в современных условиях улицы, транспорта, природы, быта.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533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1600199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«Правила поведения при общении с незнакомыми людьми»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04" y="0"/>
            <a:ext cx="91330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32" y="0"/>
            <a:ext cx="91209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 ОБЩЕНИИ С НЕЗНАКОМЫМ ЧЕЛОВЕКОМ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b="1" dirty="0" smtClean="0"/>
              <a:t>Никогда не вступай в разговор с незнакомым человеком на улице</a:t>
            </a:r>
            <a:endParaRPr lang="ru-RU" dirty="0" smtClean="0"/>
          </a:p>
          <a:p>
            <a:pPr lvl="0"/>
            <a:r>
              <a:rPr lang="ru-RU" b="1" dirty="0" smtClean="0"/>
              <a:t>Не соглашайся никуда идти с незнакомым человеком, не садись в машину, как бы он тебя не уговаривал и что бы ни предлагал.</a:t>
            </a:r>
            <a:endParaRPr lang="ru-RU" dirty="0" smtClean="0"/>
          </a:p>
          <a:p>
            <a:pPr lvl="0"/>
            <a:r>
              <a:rPr lang="ru-RU" b="1" dirty="0" smtClean="0"/>
              <a:t>Никогда не верь незнакомцу, если он обещает что-то купить или подарить тебе. Ответь что тебе ничего не нужно.</a:t>
            </a:r>
            <a:endParaRPr lang="ru-RU" dirty="0" smtClean="0"/>
          </a:p>
          <a:p>
            <a:pPr lvl="0"/>
            <a:r>
              <a:rPr lang="ru-RU" b="1" dirty="0" smtClean="0"/>
              <a:t>Если незнакомый человек настойчив, взял тебя за руку или пытается увести, вырывайся и убегай, громко кричи, зови на помощь, брыкайся, царапайся, кусайся.</a:t>
            </a:r>
            <a:endParaRPr lang="ru-RU" dirty="0" smtClean="0"/>
          </a:p>
          <a:p>
            <a:pPr lvl="0"/>
            <a:r>
              <a:rPr lang="ru-RU" b="1" dirty="0" smtClean="0"/>
              <a:t>О любом таком происшествии с тобой обязательно расскажи родителям, учителю и знакомым взрослым.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8172" y="-27368"/>
            <a:ext cx="9212172" cy="688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НЕЗНАКОМЫЙ ЧЕЛОВЕК ЗВОНИТ В ДВЕРЬ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7640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3200" b="1" dirty="0" smtClean="0"/>
              <a:t>Ни в коем случае не открывай дверь</a:t>
            </a:r>
            <a:endParaRPr lang="ru-RU" sz="3200" dirty="0" smtClean="0"/>
          </a:p>
          <a:p>
            <a:pPr lvl="0">
              <a:buFont typeface="Arial" pitchFamily="34" charset="0"/>
              <a:buChar char="•"/>
            </a:pPr>
            <a:r>
              <a:rPr lang="ru-RU" sz="3200" b="1" dirty="0" smtClean="0"/>
              <a:t>Позвони соседям и сообщи им об этом.</a:t>
            </a:r>
            <a:endParaRPr lang="ru-RU" sz="3200" dirty="0" smtClean="0"/>
          </a:p>
          <a:p>
            <a:pPr lvl="0">
              <a:buFont typeface="Arial" pitchFamily="34" charset="0"/>
              <a:buChar char="•"/>
            </a:pPr>
            <a:r>
              <a:rPr lang="ru-RU" sz="3200" b="1" dirty="0" smtClean="0"/>
              <a:t>Не вступай в разговоры с незнакомцем. Помни, что под видом почтальона, слесаря, работника РЭУ злоумышленники пытаются проникнуть в квартиру.</a:t>
            </a:r>
            <a:endParaRPr lang="ru-RU" sz="3200" dirty="0" smtClean="0"/>
          </a:p>
          <a:p>
            <a:pPr lvl="0">
              <a:buFont typeface="Arial" pitchFamily="34" charset="0"/>
              <a:buChar char="•"/>
            </a:pPr>
            <a:r>
              <a:rPr lang="ru-RU" sz="3200" b="1" dirty="0" smtClean="0"/>
              <a:t>Если незнакомец пытается открыть дверь, срочно звони в милицию, назови причину звонка и точный адрес, затем с балкона или из окна зови на помощь.</a:t>
            </a: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8"/>
            <a:ext cx="9143999" cy="685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НЕЗНАКОМЫЙ ЧЕЛОВЕК В ПОДЪЕЗДЕ ДОМА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Не заходи в подъезд, если за тобой идет незнакомый человек.</a:t>
            </a:r>
            <a:endParaRPr lang="ru-RU" dirty="0" smtClean="0">
              <a:solidFill>
                <a:srgbClr val="FF0000"/>
              </a:solidFill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Не подходи к квартире и не открывай ее, если кто-то незнакомый находится в подъезде</a:t>
            </a:r>
            <a:endParaRPr lang="ru-RU" dirty="0" smtClean="0">
              <a:solidFill>
                <a:srgbClr val="FF0000"/>
              </a:solidFill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При угрозе нападения, подними шум, привлекай внимание соседей (свисти, разбей стекло, звони и стучи в двери). 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НЕЗНАКОМЫЙ ЧЕЛОВЕК В ЛИФТЕ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Если в вызванном тобой лифте находится неизвестный человек, не входи в кабину.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Если ты вошел в лифт с незнакомцем, вызывающим подозрение, нажми одновременно две кнопки «Вызов диспетчера» и «Стоп», чтобы кабина стояла на месте с открытыми дверями. Завяжи разговор с диспетчером, он вызовет милицию.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стой в лифте спиной к пассажиру, наблюдай за его действиями.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 попытке нападения подними шум, кричи, стучи по стенкам лифта, защищайся, постарайся нажать кнопку «Вызов диспетчера».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05"/>
            <a:ext cx="9143999" cy="68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Безопасность на улице: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9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Постарайся возвращаться домой засветло.</a:t>
            </a:r>
          </a:p>
          <a:p>
            <a:r>
              <a:rPr lang="ru-RU" sz="9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Если задерживаешься, обязательно позвони домой, чтобы тебя встретили.</a:t>
            </a:r>
          </a:p>
          <a:p>
            <a:r>
              <a:rPr lang="ru-RU" sz="9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Двигайся по освещенным, людным улицам, желательно в группе людей.</a:t>
            </a:r>
          </a:p>
          <a:p>
            <a:r>
              <a:rPr lang="ru-RU" sz="9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Избегай пустырей, парков, стадионов, темных дворов, подворотен, тоннелей.</a:t>
            </a:r>
          </a:p>
          <a:p>
            <a:r>
              <a:rPr lang="ru-RU" sz="9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 угрозе нападения подними шум, кричи, зови на помощь, а также смело применяй средства самозащиты.</a:t>
            </a:r>
          </a:p>
          <a:p>
            <a:r>
              <a:rPr lang="ru-RU" sz="9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Отказывайся от предложения незнакомых людей проводить или подвести тебя.</a:t>
            </a:r>
          </a:p>
          <a:p>
            <a:r>
              <a:rPr lang="ru-RU" sz="9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Если заметишь, что кто-то преследует тебя, наблюдая за ним, перейди на другую сторону улицы; если догадка подтвердилась – беги к освещенному участку улицы или туда, где есть люди.</a:t>
            </a:r>
            <a:endParaRPr lang="ru-RU" sz="9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482</Words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Классный час подготовила Арзамасова Жанна Викторовна учитель английского языка, классный руководитель 7 А класса </vt:lpstr>
      <vt:lpstr>Цель: формирование у учащихся сознательного и ответственного отношения к вопросам личной безопасности. Задачи:  рассмотрение ситуаций, при которых может возникнуть опасность в повседневной жизни; обобщение знаний детей по правилам поведения в экстремальных ситуациях, обеспечивающим сохранность их жизни и здоровья в современных условиях улицы, транспорта, природы, быта.  </vt:lpstr>
      <vt:lpstr>«Правила поведения при общении с незнакомыми людьми» </vt:lpstr>
      <vt:lpstr>Слайд 4</vt:lpstr>
      <vt:lpstr>ПРИ ОБЩЕНИИ С НЕЗНАКОМЫМ ЧЕЛОВЕКОМ </vt:lpstr>
      <vt:lpstr>НЕЗНАКОМЫЙ ЧЕЛОВЕК ЗВОНИТ В ДВЕРЬ</vt:lpstr>
      <vt:lpstr>НЕЗНАКОМЫЙ ЧЕЛОВЕК В ПОДЪЕЗДЕ ДОМА </vt:lpstr>
      <vt:lpstr>НЕЗНАКОМЫЙ ЧЕЛОВЕК В ЛИФТЕ </vt:lpstr>
      <vt:lpstr>Безопасность на улице: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*</cp:lastModifiedBy>
  <cp:revision>12</cp:revision>
  <dcterms:modified xsi:type="dcterms:W3CDTF">2013-08-27T08:58:58Z</dcterms:modified>
</cp:coreProperties>
</file>