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7" r:id="rId9"/>
    <p:sldId id="268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9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351-E92A-4DC7-AB0F-DF431F63ECFD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36E5-0DFC-4364-B1FB-6D1CE4C0F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208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351-E92A-4DC7-AB0F-DF431F63ECFD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36E5-0DFC-4364-B1FB-6D1CE4C0F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508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351-E92A-4DC7-AB0F-DF431F63ECFD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36E5-0DFC-4364-B1FB-6D1CE4C0F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77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351-E92A-4DC7-AB0F-DF431F63ECFD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36E5-0DFC-4364-B1FB-6D1CE4C0F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36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351-E92A-4DC7-AB0F-DF431F63ECFD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36E5-0DFC-4364-B1FB-6D1CE4C0F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158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351-E92A-4DC7-AB0F-DF431F63ECFD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36E5-0DFC-4364-B1FB-6D1CE4C0F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32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351-E92A-4DC7-AB0F-DF431F63ECFD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36E5-0DFC-4364-B1FB-6D1CE4C0F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261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351-E92A-4DC7-AB0F-DF431F63ECFD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36E5-0DFC-4364-B1FB-6D1CE4C0F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499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351-E92A-4DC7-AB0F-DF431F63ECFD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36E5-0DFC-4364-B1FB-6D1CE4C0F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121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351-E92A-4DC7-AB0F-DF431F63ECFD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36E5-0DFC-4364-B1FB-6D1CE4C0F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953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F351-E92A-4DC7-AB0F-DF431F63ECFD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36E5-0DFC-4364-B1FB-6D1CE4C0F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386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F351-E92A-4DC7-AB0F-DF431F63ECFD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736E5-0DFC-4364-B1FB-6D1CE4C0F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310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rustoys.ru/toys/images/k/kargo_ptichnitsa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evera.ru/published/publicdata/SSEVMDB/attachments/SC/products_pictures/2medveda_v_sanyah_5549_enl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0.liveinternet.ru/images/attach/c/2/68/502/68502185_Igrushka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КАРГОПОЛЬСКАЯ ИГРУШКА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886200"/>
            <a:ext cx="6512768" cy="263914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Автор презентации 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Мартюкова</a:t>
            </a:r>
            <a:r>
              <a:rPr lang="ru-RU" dirty="0" smtClean="0">
                <a:solidFill>
                  <a:srgbClr val="0070C0"/>
                </a:solidFill>
              </a:rPr>
              <a:t> Н. Н. учитель ИЗО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ГБОУ СОШ № 270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Красносельского  района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1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Дома\4-500x2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9" y="764704"/>
            <a:ext cx="9164891" cy="54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7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Дома\22_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33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05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Дома\1259594534_dom-brevn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65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E:\Дома\1288102047_2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" y="0"/>
            <a:ext cx="94748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6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E:\P080612_0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122556" cy="683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22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E:\P080612_0017[0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6086"/>
            <a:ext cx="5148064" cy="686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50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E:\P080612_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27945" cy="684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005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E:\P080612_0019[0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52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22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E:\P080612_0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7"/>
            <a:ext cx="5148064" cy="686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87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 descr="E:\P080612_0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718"/>
            <a:ext cx="5148064" cy="686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52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8d2c9092f34ef551a4158ae2db748bc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121"/>
            <a:ext cx="7187756" cy="683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2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E:\P080612_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663"/>
            <a:ext cx="5160493" cy="688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15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E:\P080612_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70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E:\P080612_0025[03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197"/>
            <a:ext cx="9262926" cy="694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58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E:\P080612_0026[0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941" y="-32257"/>
            <a:ext cx="9415542" cy="70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71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E:\P080612_0026[02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52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42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739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4" y="23339"/>
            <a:ext cx="9130145" cy="684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62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89973" y="849778"/>
            <a:ext cx="6858001" cy="515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25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Картинка 26 из 144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-37513"/>
            <a:ext cx="7441201" cy="68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757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Картинка 63 из 144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13248" y="619632"/>
            <a:ext cx="6832824" cy="564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06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5" descr="Картинка 4 из 1444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3314" y="1150376"/>
            <a:ext cx="687275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16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пейзажи\getImage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4" y="-32079"/>
            <a:ext cx="9186771" cy="689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609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пейзажи\getImage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16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21</Words>
  <Application>Microsoft Office PowerPoint</Application>
  <PresentationFormat>Экран (4:3)</PresentationFormat>
  <Paragraphs>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КАРГОПОЛЬСКАЯ ИГРУШКА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КАРГОПОЛЬСКАЯ ИГРУШКА</dc:title>
  <dc:creator>papian.SUS</dc:creator>
  <cp:lastModifiedBy>Котуха</cp:lastModifiedBy>
  <cp:revision>11</cp:revision>
  <dcterms:created xsi:type="dcterms:W3CDTF">2012-06-08T05:22:20Z</dcterms:created>
  <dcterms:modified xsi:type="dcterms:W3CDTF">2013-05-18T11:41:46Z</dcterms:modified>
</cp:coreProperties>
</file>