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550A4-C2FD-43F1-A051-9EA081DDD150}" type="datetimeFigureOut">
              <a:rPr lang="ru-RU" smtClean="0"/>
              <a:t>22.11.2009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B0BF2-848F-4A34-AAC4-247DB895DD5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550A4-C2FD-43F1-A051-9EA081DDD150}" type="datetimeFigureOut">
              <a:rPr lang="ru-RU" smtClean="0"/>
              <a:t>22.11.2009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B0BF2-848F-4A34-AAC4-247DB895DD5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550A4-C2FD-43F1-A051-9EA081DDD150}" type="datetimeFigureOut">
              <a:rPr lang="ru-RU" smtClean="0"/>
              <a:t>22.11.2009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B0BF2-848F-4A34-AAC4-247DB895DD5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550A4-C2FD-43F1-A051-9EA081DDD150}" type="datetimeFigureOut">
              <a:rPr lang="ru-RU" smtClean="0"/>
              <a:t>22.11.2009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B0BF2-848F-4A34-AAC4-247DB895DD5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550A4-C2FD-43F1-A051-9EA081DDD150}" type="datetimeFigureOut">
              <a:rPr lang="ru-RU" smtClean="0"/>
              <a:t>22.11.2009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B0BF2-848F-4A34-AAC4-247DB895DD5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550A4-C2FD-43F1-A051-9EA081DDD150}" type="datetimeFigureOut">
              <a:rPr lang="ru-RU" smtClean="0"/>
              <a:t>22.11.2009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B0BF2-848F-4A34-AAC4-247DB895DD5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550A4-C2FD-43F1-A051-9EA081DDD150}" type="datetimeFigureOut">
              <a:rPr lang="ru-RU" smtClean="0"/>
              <a:t>22.11.2009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B0BF2-848F-4A34-AAC4-247DB895DD5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550A4-C2FD-43F1-A051-9EA081DDD150}" type="datetimeFigureOut">
              <a:rPr lang="ru-RU" smtClean="0"/>
              <a:t>22.11.2009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B0BF2-848F-4A34-AAC4-247DB895DD5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550A4-C2FD-43F1-A051-9EA081DDD150}" type="datetimeFigureOut">
              <a:rPr lang="ru-RU" smtClean="0"/>
              <a:t>22.11.2009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B0BF2-848F-4A34-AAC4-247DB895DD5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550A4-C2FD-43F1-A051-9EA081DDD150}" type="datetimeFigureOut">
              <a:rPr lang="ru-RU" smtClean="0"/>
              <a:t>22.11.2009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B0BF2-848F-4A34-AAC4-247DB895DD5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550A4-C2FD-43F1-A051-9EA081DDD150}" type="datetimeFigureOut">
              <a:rPr lang="ru-RU" smtClean="0"/>
              <a:t>22.11.2009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B0BF2-848F-4A34-AAC4-247DB895DD5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2550A4-C2FD-43F1-A051-9EA081DDD150}" type="datetimeFigureOut">
              <a:rPr lang="ru-RU" smtClean="0"/>
              <a:t>22.11.2009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0B0BF2-848F-4A34-AAC4-247DB895DD5C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357166"/>
            <a:ext cx="7772400" cy="1470025"/>
          </a:xfrm>
        </p:spPr>
        <p:txBody>
          <a:bodyPr>
            <a:noAutofit/>
          </a:bodyPr>
          <a:lstStyle/>
          <a:p>
            <a:r>
              <a:rPr lang="ru-RU" sz="9600" b="1" dirty="0" smtClean="0">
                <a:solidFill>
                  <a:srgbClr val="00B050"/>
                </a:solidFill>
              </a:rPr>
              <a:t>АНИЛИН</a:t>
            </a:r>
            <a:endParaRPr lang="ru-RU" sz="9600" b="1" dirty="0">
              <a:solidFill>
                <a:srgbClr val="00B050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00364" y="2000240"/>
            <a:ext cx="3071834" cy="4175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54098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00B050"/>
                </a:solidFill>
              </a:rPr>
              <a:t>АНИЛИН – важнейший представитель ароматических аминов</a:t>
            </a:r>
            <a:endParaRPr lang="ru-RU" sz="3200" b="1" dirty="0">
              <a:solidFill>
                <a:srgbClr val="00B050"/>
              </a:solidFill>
            </a:endParaRPr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" y="1500174"/>
            <a:ext cx="9143999" cy="5000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B050"/>
                </a:solidFill>
              </a:rPr>
              <a:t>Анилин как органическое основание</a:t>
            </a:r>
            <a:endParaRPr lang="ru-RU" b="1" dirty="0">
              <a:solidFill>
                <a:srgbClr val="00B050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0" y="4786322"/>
            <a:ext cx="9144000" cy="1339841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/>
              <a:t>Сопряжение </a:t>
            </a:r>
            <a:r>
              <a:rPr lang="ru-RU" dirty="0" err="1"/>
              <a:t>π </a:t>
            </a:r>
            <a:r>
              <a:rPr lang="ru-RU" dirty="0"/>
              <a:t>– системы </a:t>
            </a:r>
            <a:r>
              <a:rPr lang="ru-RU" dirty="0" err="1"/>
              <a:t>бензольного</a:t>
            </a:r>
            <a:r>
              <a:rPr lang="ru-RU" dirty="0"/>
              <a:t> кольца с </a:t>
            </a:r>
            <a:r>
              <a:rPr lang="ru-RU" dirty="0" err="1"/>
              <a:t>неподелённой</a:t>
            </a:r>
            <a:r>
              <a:rPr lang="ru-RU" dirty="0"/>
              <a:t> электронной парой аминогруппы приводит к тому, что анилин </a:t>
            </a:r>
            <a:r>
              <a:rPr lang="ru-RU" dirty="0" err="1"/>
              <a:t>анилин</a:t>
            </a:r>
            <a:r>
              <a:rPr lang="ru-RU" dirty="0"/>
              <a:t> является существенно более слабым основанием, чем алифатические амины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1357298"/>
            <a:ext cx="5214974" cy="20882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0" y="3429000"/>
            <a:ext cx="9144000" cy="1214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214943" y="1357298"/>
            <a:ext cx="3929058" cy="2071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43438" y="4214818"/>
            <a:ext cx="1348918" cy="2143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7" name="Picture 5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0" y="3929066"/>
            <a:ext cx="1285884" cy="2571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B050"/>
                </a:solidFill>
              </a:rPr>
              <a:t>Взаимодействие с бромной водой</a:t>
            </a:r>
            <a:endParaRPr lang="ru-RU" b="1" dirty="0">
              <a:solidFill>
                <a:srgbClr val="00B050"/>
              </a:solidFill>
            </a:endParaRPr>
          </a:p>
        </p:txBody>
      </p:sp>
      <p:pic>
        <p:nvPicPr>
          <p:cNvPr id="3076" name="Picture 4"/>
          <p:cNvPicPr>
            <a:picLocks noGrp="1" noChangeAspect="1" noChangeArrowheads="1"/>
          </p:cNvPicPr>
          <p:nvPr>
            <p:ph sz="half" idx="1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0" y="1428736"/>
            <a:ext cx="9144000" cy="2858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" y="6000768"/>
            <a:ext cx="9144000" cy="6000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42</Words>
  <Application>Microsoft Office PowerPoint</Application>
  <PresentationFormat>Экран (4:3)</PresentationFormat>
  <Paragraphs>5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АНИЛИН</vt:lpstr>
      <vt:lpstr>АНИЛИН – важнейший представитель ароматических аминов</vt:lpstr>
      <vt:lpstr>Анилин как органическое основание</vt:lpstr>
      <vt:lpstr>Взаимодействие с бромной водой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АНИЛИН</dc:title>
  <dc:creator>Компьютер</dc:creator>
  <cp:lastModifiedBy>Компьютер</cp:lastModifiedBy>
  <cp:revision>1</cp:revision>
  <dcterms:created xsi:type="dcterms:W3CDTF">2009-11-22T06:02:01Z</dcterms:created>
  <dcterms:modified xsi:type="dcterms:W3CDTF">2009-11-22T06:39:26Z</dcterms:modified>
</cp:coreProperties>
</file>