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57" r:id="rId3"/>
    <p:sldId id="305" r:id="rId4"/>
    <p:sldId id="306" r:id="rId5"/>
    <p:sldId id="311" r:id="rId6"/>
    <p:sldId id="307" r:id="rId7"/>
    <p:sldId id="309" r:id="rId8"/>
    <p:sldId id="312" r:id="rId9"/>
    <p:sldId id="315" r:id="rId10"/>
    <p:sldId id="313" r:id="rId11"/>
    <p:sldId id="298" r:id="rId12"/>
    <p:sldId id="304" r:id="rId13"/>
    <p:sldId id="302" r:id="rId14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3" autoAdjust="0"/>
    <p:restoredTop sz="94660"/>
  </p:normalViewPr>
  <p:slideViewPr>
    <p:cSldViewPr>
      <p:cViewPr>
        <p:scale>
          <a:sx n="75" d="100"/>
          <a:sy n="75" d="100"/>
        </p:scale>
        <p:origin x="-3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D7471F-5B70-4720-9D15-F610FE9B485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52CDC5-580A-487E-BCA4-37D0078DE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AEB80-3127-46B4-89E8-2C49A732294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DF6F8E-837B-4452-95DA-C50EAD7DCBC3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CB30F-B6B1-4F25-B1FC-3CE8CD961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B7EA-4C87-42FC-A810-1F51841E7FF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E6E7-7DC6-4A97-954B-F4304F201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4516D-E541-46AF-837D-7EC0B2F6FAF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A93D-55B4-4E10-BEF0-324E93A62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F637-B10F-433B-B0E1-245F70D1D426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2B4-B06E-4F39-85F6-0B96B6F74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3F1B-1062-48F4-877E-F661078C3818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2B43-B215-44A6-B62C-750B5D824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9758CD-B263-4800-871F-CE5815E3861C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1F32A-0F42-4FBD-A0E2-5DB7EB12D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3350-F0E1-413F-9291-B613A93E91DA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E00F-9F83-423C-B83D-2FAF0A775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97EA30-2E37-4FB6-B117-8CB00F5F34D0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AB80E0-995E-43B2-AD22-E1BD029D3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4ECB-7CB9-4EA3-88B4-47E75E8A0D3F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C1D4-7044-4C4E-BB32-1F1BBC4C4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54FA9-90CE-47FD-8F63-BD98A490179D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F0769-F958-403E-A11E-E1BF51C83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815576-EAB6-4E13-9098-FC89B51BD392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3AFD8-48B4-4352-9E19-E9FB3B8EE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3D690-43C1-42FA-9181-F333DE48E212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555305-29A4-453D-B792-55E8ED364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FEE0B01-A0FB-497D-8D24-2B928C6BEE35}" type="datetimeFigureOut">
              <a:rPr lang="ru-RU"/>
              <a:pPr>
                <a:defRPr/>
              </a:pPr>
              <a:t>13.08.2013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F8CCBB-0A04-4944-A74A-FF5B5AC6C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1" r:id="rId2"/>
    <p:sldLayoutId id="2147484048" r:id="rId3"/>
    <p:sldLayoutId id="2147484042" r:id="rId4"/>
    <p:sldLayoutId id="2147484049" r:id="rId5"/>
    <p:sldLayoutId id="2147484043" r:id="rId6"/>
    <p:sldLayoutId id="2147484050" r:id="rId7"/>
    <p:sldLayoutId id="2147484051" r:id="rId8"/>
    <p:sldLayoutId id="2147484052" r:id="rId9"/>
    <p:sldLayoutId id="2147484044" r:id="rId10"/>
    <p:sldLayoutId id="2147484045" r:id="rId11"/>
    <p:sldLayoutId id="21474840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75" y="214313"/>
            <a:ext cx="3619500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9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195" name="Picture 2" descr="C:\Users\user\Pictures\террор\3уцкуц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14313"/>
            <a:ext cx="3143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Прямоугольник 6"/>
          <p:cNvSpPr>
            <a:spLocks noChangeArrowheads="1"/>
          </p:cNvSpPr>
          <p:nvPr/>
        </p:nvSpPr>
        <p:spPr bwMode="auto">
          <a:xfrm>
            <a:off x="1000125" y="2428875"/>
            <a:ext cx="4357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Терроризм 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8197" name="Picture 8" descr="627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205038"/>
            <a:ext cx="2713037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mg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500438"/>
            <a:ext cx="2935287" cy="270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user\Pictures\террор\pentmor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844" y="142852"/>
            <a:ext cx="4357718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52d878e7446d47d93a7e7364e7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9293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066fb8a1f76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314324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«ФЕДЕРАЛЬН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ЫЙ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ЗАКОН РОССИЙСКОЙ ФЕДЕРАЦИИ О БОРЬБЕ С ТЕРРОРИЗМОМ»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800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	- </a:t>
            </a:r>
            <a:r>
              <a:rPr lang="ru-RU" sz="2000" smtClean="0"/>
              <a:t>принят Государственной Думой </a:t>
            </a:r>
            <a:r>
              <a:rPr lang="ru-RU" sz="2000" b="1" smtClean="0"/>
              <a:t>3 июля 1998 года </a:t>
            </a:r>
            <a:r>
              <a:rPr lang="ru-RU" sz="2000" smtClean="0"/>
              <a:t>и одобрен Советом Федерации </a:t>
            </a:r>
            <a:r>
              <a:rPr lang="ru-RU" sz="2000" b="1" smtClean="0"/>
              <a:t>9 июля 1998 года</a:t>
            </a:r>
            <a:r>
              <a:rPr lang="ru-RU" sz="2000" smtClean="0"/>
              <a:t>.     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/>
              <a:t>	Закон определяет правовые и организационные основы борьбы с терроризмом в Российской Федерации, порядок координации деятельности осуществляющих борьбу с терроризмом федеральных органов исполнительной власти, органов исполнительной власти субъектов Российской Федерации, общественных объединений и организаций независимо от форм собственности, должностных лиц и отдельных граждан, </a:t>
            </a:r>
            <a:r>
              <a:rPr lang="ru-RU" sz="2000" b="1" smtClean="0"/>
              <a:t>а также права, обязанности и гарантии граждан в связи с осуществлением борьбы с терроризмом</a:t>
            </a:r>
            <a:r>
              <a:rPr lang="ru-RU" sz="2000" smtClean="0"/>
              <a:t>. </a:t>
            </a:r>
          </a:p>
          <a:p>
            <a:pPr eaLnBrk="1" hangingPunct="1"/>
            <a:endParaRPr lang="ru-RU" smtClean="0"/>
          </a:p>
        </p:txBody>
      </p:sp>
      <p:pic>
        <p:nvPicPr>
          <p:cNvPr id="18436" name="Picture 5" descr="j017827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629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Дети мира объединяются против террора</a:t>
            </a:r>
            <a:br>
              <a:rPr lang="ru-RU" sz="3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042988" y="2708275"/>
            <a:ext cx="7499350" cy="372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Форум прошел под девизом "Дети мира против террора". Зампредседателя Совета муфтиев России Мансур Шакиров особо отметил объединяющее значение фестиваля, который, будет способствовать воспитанию толерантности в подрастающем поколении и противодействию экстремизму. 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"Все вместе, все нации, все конфессии, все дети - это очень большая сила. Птицы летят к теплу без компаса и навигации, и дети сегодня решили бороться с терроризмом искусством. Искусством передавать свою просьбу - что нам не нужны террор и война, нам нужны мир и счастье", - отметил Шакиров. </a:t>
            </a:r>
          </a:p>
        </p:txBody>
      </p:sp>
      <p:pic>
        <p:nvPicPr>
          <p:cNvPr id="19460" name="Picture 4" descr="ED26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620713"/>
            <a:ext cx="3619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116013" y="1268413"/>
            <a:ext cx="39608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Georgia" pitchFamily="18" charset="0"/>
              </a:rPr>
              <a:t>Более тысячи детей из 40 стран мира приняли участие в третьем Международном фестивале "Москва встречает друзей",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39750" y="5805488"/>
            <a:ext cx="86042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Только все вместе мы сможем остановить террор.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единстве наша сила!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Жизнь победить нельзя, но можно её уничтожить.</a:t>
            </a:r>
          </a:p>
        </p:txBody>
      </p:sp>
      <p:pic>
        <p:nvPicPr>
          <p:cNvPr id="20483" name="Picture 2" descr="C:\Users\user\Pictures\террор\2222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1628775"/>
            <a:ext cx="6769100" cy="5076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Террористические организации мира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2" descr="C:\Users\user\Pictures\террор\antiterror_clip_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144000" cy="5805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террор\pentmor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82168" y="2404115"/>
            <a:ext cx="3671887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" name="Picture 4" descr="C:\Users\user\Pictures\террор\to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568371"/>
            <a:ext cx="2177048" cy="3627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75356"/>
            <a:ext cx="3529012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16632"/>
            <a:ext cx="3744913" cy="232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 descr="C:\Users\user\Pictures\террор\16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760000" y="3214686"/>
            <a:ext cx="3384000" cy="253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16508" y="4653136"/>
            <a:ext cx="2952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террор\7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3292670"/>
            <a:ext cx="3643313" cy="2732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3" name="Picture 2" descr="C:\Users\user\Pictures\террор\6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572000" y="116632"/>
            <a:ext cx="4464000" cy="334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Pictures\террор\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4283968" y="3356991"/>
            <a:ext cx="4356000" cy="326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Pictures\террор\17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33375"/>
            <a:ext cx="363537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123824"/>
            <a:ext cx="2695575" cy="3305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6525" y="84136"/>
            <a:ext cx="315277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292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700" y="3643313"/>
            <a:ext cx="3648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6700" y="4471988"/>
            <a:ext cx="3648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6700" y="5300663"/>
            <a:ext cx="3648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4149725"/>
            <a:ext cx="35274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Pictures\террор\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41055" y="552411"/>
            <a:ext cx="3264000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194246_image_large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20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image_40965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3" y="142852"/>
            <a:ext cx="4890247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0cc757c964b1f1be0eecbd3465c14aac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6"/>
            <a:ext cx="4208487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up49322-IMG_0389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4686"/>
            <a:ext cx="4467885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61_PamjatZTA2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0"/>
            <a:ext cx="2330450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750px-September_17_200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4456112" cy="356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wtc_05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68928" cy="46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110908_172600_76271_3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0"/>
            <a:ext cx="2887662" cy="384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eslan1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8262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128384825998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915157" cy="37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50fa5c36e628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366000"/>
            <a:ext cx="4656000" cy="34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275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538" y="142852"/>
            <a:ext cx="3954462" cy="2522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97851704131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27640_v-ih-rukah-nashi-sudbyi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8" y="0"/>
            <a:ext cx="5948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678</TotalTime>
  <Words>95</Words>
  <Application>Microsoft Office PowerPoint</Application>
  <PresentationFormat>Экран (4:3)</PresentationFormat>
  <Paragraphs>14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Trebuchet MS</vt:lpstr>
      <vt:lpstr>Georgia</vt:lpstr>
      <vt:lpstr>Wingdings 2</vt:lpstr>
      <vt:lpstr>Verdana</vt:lpstr>
      <vt:lpstr>Calibri</vt:lpstr>
      <vt:lpstr>Солнцестояние</vt:lpstr>
      <vt:lpstr> </vt:lpstr>
      <vt:lpstr>Террористические организации мира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«ФЕДЕРАЛЬНЫЙ ЗАКОН РОССИЙСКОЙ ФЕДЕРАЦИИ О БОРЬБЕ С ТЕРРОРИЗМОМ» </vt:lpstr>
      <vt:lpstr>Дети мира объединяются против террора </vt:lpstr>
      <vt:lpstr>Жизнь победить нельзя, но можно её уничтожить.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64</cp:revision>
  <dcterms:created xsi:type="dcterms:W3CDTF">2008-09-18T18:39:25Z</dcterms:created>
  <dcterms:modified xsi:type="dcterms:W3CDTF">2013-08-13T16:11:25Z</dcterms:modified>
</cp:coreProperties>
</file>