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7" r:id="rId4"/>
    <p:sldId id="257" r:id="rId5"/>
    <p:sldId id="270" r:id="rId6"/>
    <p:sldId id="264" r:id="rId7"/>
    <p:sldId id="269" r:id="rId8"/>
    <p:sldId id="266" r:id="rId9"/>
    <p:sldId id="268" r:id="rId10"/>
    <p:sldId id="271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0E1F989-ABDA-47C3-8C0A-2459C8ECE3E7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95DDF45-DF48-47C1-B62E-310ED7319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989-ABDA-47C3-8C0A-2459C8ECE3E7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F45-DF48-47C1-B62E-310ED7319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989-ABDA-47C3-8C0A-2459C8ECE3E7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F45-DF48-47C1-B62E-310ED7319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989-ABDA-47C3-8C0A-2459C8ECE3E7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F45-DF48-47C1-B62E-310ED7319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989-ABDA-47C3-8C0A-2459C8ECE3E7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F45-DF48-47C1-B62E-310ED7319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989-ABDA-47C3-8C0A-2459C8ECE3E7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F45-DF48-47C1-B62E-310ED73190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989-ABDA-47C3-8C0A-2459C8ECE3E7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F45-DF48-47C1-B62E-310ED73190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989-ABDA-47C3-8C0A-2459C8ECE3E7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F45-DF48-47C1-B62E-310ED7319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989-ABDA-47C3-8C0A-2459C8ECE3E7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DDF45-DF48-47C1-B62E-310ED7319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0E1F989-ABDA-47C3-8C0A-2459C8ECE3E7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95DDF45-DF48-47C1-B62E-310ED7319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0E1F989-ABDA-47C3-8C0A-2459C8ECE3E7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95DDF45-DF48-47C1-B62E-310ED7319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E1F989-ABDA-47C3-8C0A-2459C8ECE3E7}" type="datetimeFigureOut">
              <a:rPr lang="ru-RU" smtClean="0"/>
              <a:t>02.01.2013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95DDF45-DF48-47C1-B62E-310ED73190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odari-nn.ru/images/stories/odegda/rubaxa/det/det.jpg" TargetMode="External"/><Relationship Id="rId3" Type="http://schemas.openxmlformats.org/officeDocument/2006/relationships/hyperlink" Target="http://shop.avon.com/shop/assets/images/prod/PROD_1083775_XL.jpg" TargetMode="External"/><Relationship Id="rId7" Type="http://schemas.openxmlformats.org/officeDocument/2006/relationships/hyperlink" Target="http://www.logolife.ru/wp-content/uploads/robot.gif" TargetMode="External"/><Relationship Id="rId2" Type="http://schemas.openxmlformats.org/officeDocument/2006/relationships/hyperlink" Target="http://nekto.me/images/126000/25/notes/0502f3ea14967e7adb69b98813257bb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by-best.ru/uploads/_ld/90/33839.png" TargetMode="External"/><Relationship Id="rId11" Type="http://schemas.openxmlformats.org/officeDocument/2006/relationships/hyperlink" Target="http://www.hip-hop.ru/forum/img/2011/04/14/1208544da743ea086d6.jpg" TargetMode="External"/><Relationship Id="rId5" Type="http://schemas.openxmlformats.org/officeDocument/2006/relationships/hyperlink" Target="http://sk-svet.ru/UserFiles/Image/_shop/Odeon_2289-1T.jpg" TargetMode="External"/><Relationship Id="rId10" Type="http://schemas.openxmlformats.org/officeDocument/2006/relationships/hyperlink" Target="http://img-fotki.yandex.ru/get/6005/ona2.b/0_484b4_76e3e455_XL" TargetMode="External"/><Relationship Id="rId4" Type="http://schemas.openxmlformats.org/officeDocument/2006/relationships/hyperlink" Target="http://900igr.net/datas/zhivotnye/Dikie-3.files/0003-003-Lama.jpg" TargetMode="External"/><Relationship Id="rId9" Type="http://schemas.openxmlformats.org/officeDocument/2006/relationships/hyperlink" Target="http://golden-shop.com.ua/uploads/large/image124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WM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WM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WMF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WMF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WMF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WMF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88840"/>
            <a:ext cx="5723468" cy="914105"/>
          </a:xfr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6000" dirty="0" smtClean="0"/>
              <a:t>Различай Р и 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Задание: назови слово.</a:t>
            </a:r>
          </a:p>
          <a:p>
            <a:r>
              <a:rPr lang="ru-RU" dirty="0" smtClean="0"/>
              <a:t> Какой 1-ый звук</a:t>
            </a:r>
            <a:r>
              <a:rPr lang="ru-RU" smtClean="0"/>
              <a:t>, </a:t>
            </a:r>
            <a:r>
              <a:rPr lang="ru-RU" smtClean="0"/>
              <a:t>Р </a:t>
            </a:r>
            <a:r>
              <a:rPr lang="ru-RU" smtClean="0"/>
              <a:t>или </a:t>
            </a:r>
            <a:r>
              <a:rPr lang="ru-RU" smtClean="0"/>
              <a:t>Л? </a:t>
            </a:r>
            <a:endParaRPr lang="ru-RU" dirty="0" smtClean="0"/>
          </a:p>
          <a:p>
            <a:r>
              <a:rPr lang="ru-RU" dirty="0" smtClean="0"/>
              <a:t>Выбери нужную букву.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8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333" y="1344022"/>
            <a:ext cx="3012851" cy="3825307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4569165"/>
            <a:ext cx="56166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0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18837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Источники:</a:t>
            </a:r>
          </a:p>
          <a:p>
            <a:r>
              <a:rPr lang="ru-RU" sz="1200" dirty="0"/>
              <a:t>Смайлик:</a:t>
            </a:r>
            <a:r>
              <a:rPr lang="ru-RU" sz="1100" dirty="0"/>
              <a:t> </a:t>
            </a:r>
            <a:r>
              <a:rPr lang="en-US" sz="1400" dirty="0"/>
              <a:t>office.com</a:t>
            </a:r>
            <a:r>
              <a:rPr lang="ru-RU" sz="1400" dirty="0"/>
              <a:t> </a:t>
            </a:r>
            <a:endParaRPr lang="en-US" sz="1400" dirty="0"/>
          </a:p>
          <a:p>
            <a:r>
              <a:rPr lang="ru-RU" sz="1200" dirty="0" smtClean="0"/>
              <a:t>Рак: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nekto.me/images/126000/25/notes/0502f3ea14967e7adb69b98813257bb1.jpg</a:t>
            </a:r>
            <a:endParaRPr lang="ru-RU" sz="1200" dirty="0" smtClean="0"/>
          </a:p>
          <a:p>
            <a:r>
              <a:rPr lang="ru-RU" sz="1200" dirty="0" smtClean="0"/>
              <a:t>Лак: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shop.avon.com/shop/assets/images/prod/PROD_1083775_XL.jpg</a:t>
            </a:r>
            <a:endParaRPr lang="ru-RU" sz="1200" dirty="0" smtClean="0"/>
          </a:p>
          <a:p>
            <a:r>
              <a:rPr lang="ru-RU" sz="1200" dirty="0" smtClean="0"/>
              <a:t>Лама: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900igr.net/datas/zhivotnye/Dikie-3.files/0003-003-Lama.jpg</a:t>
            </a:r>
            <a:endParaRPr lang="ru-RU" sz="1200" dirty="0" smtClean="0"/>
          </a:p>
          <a:p>
            <a:r>
              <a:rPr lang="ru-RU" sz="1200" dirty="0" smtClean="0"/>
              <a:t>Лампа: </a:t>
            </a:r>
            <a:r>
              <a:rPr lang="en-US" sz="1200" dirty="0">
                <a:hlinkClick r:id="rId5"/>
              </a:rPr>
              <a:t>http://sk-svet.ru/UserFiles/Image/_</a:t>
            </a:r>
            <a:r>
              <a:rPr lang="en-US" sz="1200" dirty="0" smtClean="0">
                <a:hlinkClick r:id="rId5"/>
              </a:rPr>
              <a:t>shop/Odeon_2289-1T.jpg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Рамка: </a:t>
            </a:r>
            <a:r>
              <a:rPr lang="en-US" sz="1200" dirty="0">
                <a:hlinkClick r:id="rId6"/>
              </a:rPr>
              <a:t>http://baby-best.ru/uploads/_</a:t>
            </a:r>
            <a:r>
              <a:rPr lang="en-US" sz="1200" dirty="0" smtClean="0">
                <a:hlinkClick r:id="rId6"/>
              </a:rPr>
              <a:t>ld/90/33839.png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Робот: </a:t>
            </a: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www.logolife.ru/wp-content/uploads/robot.gif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Рубаха: </a:t>
            </a:r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podari-nn.ru/images/stories/odegda/rubaxa/det/det.jpg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Лодка: </a:t>
            </a:r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golden-shop.com.ua/uploads/large/image1240.jpg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Радуга: </a:t>
            </a:r>
            <a:r>
              <a:rPr lang="en-US" sz="1200" dirty="0" smtClean="0">
                <a:hlinkClick r:id="rId10"/>
              </a:rPr>
              <a:t>http</a:t>
            </a:r>
            <a:r>
              <a:rPr lang="en-US" sz="1200" dirty="0">
                <a:hlinkClick r:id="rId10"/>
              </a:rPr>
              <a:t>://</a:t>
            </a:r>
            <a:r>
              <a:rPr lang="en-US" sz="1200" dirty="0" smtClean="0">
                <a:hlinkClick r:id="rId10"/>
              </a:rPr>
              <a:t>img-fotki.yandex.ru/get/6005/ona2.b/0_484b4_76e3e455_XL</a:t>
            </a:r>
            <a:endParaRPr lang="ru-RU" sz="1200" dirty="0" smtClean="0"/>
          </a:p>
          <a:p>
            <a:r>
              <a:rPr lang="ru-RU" sz="1200" dirty="0" smtClean="0"/>
              <a:t>Лыжи: </a:t>
            </a:r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www.hip-hop.ru/forum/img/2011/04/14/1208544da743ea086d6.jpg</a:t>
            </a:r>
            <a:r>
              <a:rPr lang="ru-RU" sz="1200" dirty="0" smtClean="0"/>
              <a:t>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5661248"/>
            <a:ext cx="544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 логопед Анохина И.Н.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11592" y="3429000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9612" y="3429000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8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9" y="1183986"/>
            <a:ext cx="2088231" cy="19182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55130" y="4626493"/>
            <a:ext cx="10791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29842"/>
            <a:ext cx="792088" cy="1005685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440" y="6343432"/>
            <a:ext cx="498946" cy="4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665 C -0.00781 0.01712 -0.00937 0.01804 -0.01111 0.01827 C -0.01718 0.01897 -0.02326 0.0185 -0.02916 0.01966 C -0.03229 0.02035 -0.03472 0.02359 -0.03767 0.02452 C -0.04097 0.02914 -0.04531 0.03261 -0.04843 0.03747 C -0.0526 0.04395 -0.05659 0.05459 -0.06059 0.06153 C -0.06441 0.06824 -0.06961 0.0724 -0.07378 0.07911 C -0.07812 0.10201 -0.08055 0.10363 -0.075 0.14018 C -0.07448 0.14388 -0.06771 0.14665 -0.06771 0.14689 C -0.06441 0.15336 -0.06284 0.15591 -0.05694 0.15776 C -0.0533 0.161 -0.04965 0.16262 -0.046 0.16585 C -0.04566 0.16747 -0.04583 0.16979 -0.04479 0.17071 C -0.04271 0.17279 -0.0401 0.17279 -0.03767 0.17395 C -0.03646 0.17441 -0.03507 0.17464 -0.03402 0.17557 C -0.03281 0.17673 -0.03177 0.17811 -0.03038 0.17881 C -0.02639 0.18066 -0.02031 0.18182 -0.01597 0.18182 " pathEditMode="relative" rAng="0" ptsTypes="fffffffffffffff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8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165" y="995699"/>
            <a:ext cx="1727932" cy="19292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27884" y="3501008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482525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1661" y="4841721"/>
            <a:ext cx="1202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92" y="4861369"/>
            <a:ext cx="824792" cy="1047208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147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0.09044 C 0.02882 0.08744 0.02778 0.08882 0.02709 0.08767 C 0.02361 0.07703 0.02084 0.065 0.01788 0.05921 C 0.01511 0.05297 0.01042 0.05413 0.00729 0.04857 C -0.00121 0.04557 -0.00746 0.04325 -0.01736 0.03724 C -0.02847 0.03562 -0.04514 0.03678 -0.05677 0.03631 C -0.07066 0.02729 -0.07725 0.02776 -0.08906 0.0259 C -0.12448 0.034 -0.12986 0.02429 -0.18212 0.05598 C -0.18698 0.06523 -0.1875 0.07865 -0.18784 0.07795 C -0.19791 0.08188 -0.20087 0.08559 -0.20052 0.10224 C -0.20434 0.10895 -0.20451 0.12075 -0.20885 0.12028 C -0.21024 0.12653 -0.21354 0.12815 -0.2158 0.12514 C -0.2184 0.13023 -0.21597 0.14064 -0.21666 0.14457 C -0.21736 0.1448 -0.21753 0.14735 -0.21944 0.14596 C -0.21996 0.14943 -0.22014 0.15868 -0.22152 0.1603 C -0.22291 0.16262 -0.22205 0.1758 -0.22083 0.18066 " pathEditMode="relative" rAng="4323118" ptsTypes="fffffffffffffff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416" y="1041457"/>
            <a:ext cx="2358720" cy="21715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7884" y="3501008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465602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4841720"/>
            <a:ext cx="18722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698194"/>
            <a:ext cx="953310" cy="1210383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147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0.09044 C 0.02882 0.08744 0.02778 0.08882 0.02709 0.08767 C 0.02361 0.07703 0.02084 0.065 0.01788 0.05921 C 0.01511 0.05297 0.01042 0.05413 0.00729 0.04857 C -0.00121 0.04557 -0.00746 0.04325 -0.01736 0.03724 C -0.02847 0.03562 -0.04514 0.03678 -0.05677 0.03631 C -0.07066 0.02729 -0.07725 0.02776 -0.08906 0.0259 C -0.12448 0.034 -0.12986 0.02429 -0.18212 0.05598 C -0.18698 0.06523 -0.1875 0.07865 -0.18784 0.07795 C -0.19791 0.08188 -0.20087 0.08559 -0.20052 0.10224 C -0.20434 0.10895 -0.20451 0.12075 -0.20885 0.12028 C -0.21024 0.12653 -0.21354 0.12815 -0.2158 0.12514 C -0.2184 0.13023 -0.21597 0.14064 -0.21666 0.14457 C -0.21736 0.1448 -0.21753 0.14735 -0.21944 0.14596 C -0.21996 0.14943 -0.22014 0.15868 -0.22152 0.1603 C -0.22291 0.16262 -0.22205 0.1758 -0.22083 0.18066 " pathEditMode="relative" rAng="4323118" ptsTypes="fffffffffffffff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7994" y="1183188"/>
            <a:ext cx="1500295" cy="21625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7884" y="3501008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8289" y="3465602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2309" y="4841721"/>
            <a:ext cx="20447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ампа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29" y="4729844"/>
            <a:ext cx="834755" cy="1059858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147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1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1 0.10455 C 0.04878 0.10155 0.04774 0.10294 0.04705 0.10178 C 0.04358 0.09114 0.0408 0.07911 0.03785 0.07333 C 0.03507 0.06708 0.03038 0.06824 0.02726 0.06269 C 0.01875 0.05968 0.0125 0.05737 0.0026 0.05135 C -0.00851 0.04973 -0.02517 0.05089 -0.03681 0.05043 C -0.05069 0.0414 -0.05729 0.04187 -0.0691 0.04002 C -0.10451 0.04811 -0.1099 0.0384 -0.16215 0.07009 C -0.16701 0.07934 -0.16753 0.09276 -0.16771 0.09206 C -0.17795 0.096 -0.1809 0.0997 -0.18056 0.11635 C -0.18437 0.12306 -0.18455 0.13486 -0.18889 0.1344 C -0.19028 0.14064 -0.19358 0.14226 -0.19583 0.13925 C -0.19844 0.14434 -0.19601 0.15452 -0.1967 0.15868 C -0.1974 0.15892 -0.19757 0.16146 -0.19948 0.16007 C -0.2 0.16354 -0.20017 0.17279 -0.20156 0.17441 C -0.20295 0.17673 -0.20208 0.18991 -0.20087 0.19477 " pathEditMode="relative" rAng="4323118" ptsTypes="fffffffffffffff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11592" y="3429000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9612" y="3429000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55" l="1026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397" y="1124744"/>
            <a:ext cx="1359290" cy="23042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23468" y="4725144"/>
            <a:ext cx="25922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5144"/>
            <a:ext cx="953310" cy="1210383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440" y="6343432"/>
            <a:ext cx="498946" cy="4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665 C -0.00781 0.01712 -0.00937 0.01804 -0.01111 0.01827 C -0.01718 0.01897 -0.02326 0.0185 -0.02916 0.01966 C -0.03229 0.02035 -0.03472 0.02359 -0.03767 0.02452 C -0.04097 0.02914 -0.04531 0.03261 -0.04843 0.03747 C -0.0526 0.04395 -0.05659 0.05459 -0.06059 0.06153 C -0.06441 0.06824 -0.06961 0.0724 -0.07378 0.07911 C -0.07812 0.10201 -0.08055 0.10363 -0.075 0.14018 C -0.07448 0.14388 -0.06771 0.14665 -0.06771 0.14689 C -0.06441 0.15336 -0.06284 0.15591 -0.05694 0.15776 C -0.0533 0.161 -0.04965 0.16262 -0.046 0.16585 C -0.04566 0.16747 -0.04583 0.16979 -0.04479 0.17071 C -0.04271 0.17279 -0.0401 0.17279 -0.03767 0.17395 C -0.03646 0.17441 -0.03507 0.17464 -0.03402 0.17557 C -0.03281 0.17673 -0.03177 0.17811 -0.03038 0.17881 C -0.02639 0.18066 -0.02031 0.18182 -0.01597 0.18182 " pathEditMode="relative" rAng="0" ptsTypes="fffffffffffffff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8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4" b="97512" l="3425" r="97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346" y="1400228"/>
            <a:ext cx="2373623" cy="13490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27884" y="3465602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8289" y="3465602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7241" y="4841721"/>
            <a:ext cx="2448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902892"/>
            <a:ext cx="792088" cy="1005685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147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0.09044 C 0.02882 0.08744 0.02778 0.08882 0.02709 0.08767 C 0.02361 0.07703 0.02084 0.065 0.01788 0.05921 C 0.01511 0.05297 0.01042 0.05413 0.00729 0.04857 C -0.00121 0.04557 -0.00746 0.04325 -0.01736 0.03724 C -0.02847 0.03562 -0.04514 0.03678 -0.05677 0.03631 C -0.07066 0.02729 -0.07725 0.02776 -0.08906 0.0259 C -0.12448 0.034 -0.12986 0.02429 -0.18212 0.05598 C -0.18698 0.06523 -0.1875 0.07865 -0.18784 0.07795 C -0.19791 0.08188 -0.20087 0.08559 -0.20052 0.10224 C -0.20434 0.10895 -0.20451 0.12075 -0.20885 0.12028 C -0.21024 0.12653 -0.21354 0.12815 -0.2158 0.12514 C -0.2184 0.13023 -0.21597 0.14064 -0.21666 0.14457 C -0.21736 0.1448 -0.21753 0.14735 -0.21944 0.14596 C -0.21996 0.14943 -0.22014 0.15868 -0.22152 0.1603 C -0.22291 0.16262 -0.22205 0.1758 -0.22083 0.18066 " pathEditMode="relative" rAng="4323118" ptsTypes="fffffffffffffff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11592" y="3429000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9612" y="3429000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592" y="895064"/>
            <a:ext cx="2826458" cy="18858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23928" y="4653136"/>
            <a:ext cx="2498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адуга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76" y="4869160"/>
            <a:ext cx="797930" cy="1013103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2440" y="6343432"/>
            <a:ext cx="498946" cy="4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665 C -0.00781 0.01712 -0.00937 0.01804 -0.01111 0.01827 C -0.01718 0.01897 -0.02326 0.0185 -0.02916 0.01966 C -0.03229 0.02035 -0.03472 0.02359 -0.03767 0.02452 C -0.04097 0.02914 -0.04531 0.03261 -0.04843 0.03747 C -0.0526 0.04395 -0.05659 0.05459 -0.06059 0.06153 C -0.06441 0.06824 -0.06961 0.0724 -0.07378 0.07911 C -0.07812 0.10201 -0.08055 0.10363 -0.075 0.14018 C -0.07448 0.14388 -0.06771 0.14665 -0.06771 0.14689 C -0.06441 0.15336 -0.06284 0.15591 -0.05694 0.15776 C -0.0533 0.161 -0.04965 0.16262 -0.046 0.16585 C -0.04566 0.16747 -0.04583 0.16979 -0.04479 0.17071 C -0.04271 0.17279 -0.0401 0.17279 -0.03767 0.17395 C -0.03646 0.17441 -0.03507 0.17464 -0.03402 0.17557 C -0.03281 0.17673 -0.03177 0.17811 -0.03038 0.17881 C -0.02639 0.18066 -0.02031 0.18182 -0.01597 0.18182 " pathEditMode="relative" rAng="0" ptsTypes="fffffffffffffff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8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59" l="2326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4043" y="966091"/>
            <a:ext cx="2746600" cy="2159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7884" y="3501008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8289" y="3465602"/>
            <a:ext cx="936104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4841721"/>
            <a:ext cx="20447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ыжи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09" y="4631275"/>
            <a:ext cx="953310" cy="1210383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147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1 0.10455 C 0.04878 0.10155 0.04774 0.10294 0.04705 0.10178 C 0.04358 0.09114 0.0408 0.07911 0.03785 0.07333 C 0.03507 0.06708 0.03038 0.06824 0.02726 0.06269 C 0.01875 0.05968 0.0125 0.05737 0.0026 0.05135 C -0.00851 0.04973 -0.02517 0.05089 -0.03681 0.05043 C -0.05069 0.0414 -0.05729 0.04187 -0.0691 0.04002 C -0.10451 0.04811 -0.1099 0.0384 -0.16215 0.07009 C -0.16701 0.07934 -0.16753 0.09276 -0.16771 0.09206 C -0.17795 0.096 -0.1809 0.0997 -0.18056 0.11635 C -0.18437 0.12306 -0.18455 0.13486 -0.18889 0.1344 C -0.19028 0.14064 -0.19358 0.14226 -0.19583 0.13925 C -0.19844 0.14434 -0.19601 0.15452 -0.1967 0.15868 C -0.1974 0.15892 -0.19757 0.16146 -0.19948 0.16007 C -0.2 0.16354 -0.20017 0.17279 -0.20156 0.17441 C -0.20295 0.17673 -0.20208 0.18991 -0.20087 0.19477 " pathEditMode="relative" rAng="4323118" ptsTypes="fffffffffffffff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558</TotalTime>
  <Words>113</Words>
  <Application>Microsoft Office PowerPoint</Application>
  <PresentationFormat>Экран (4:3)</PresentationFormat>
  <Paragraphs>44</Paragraphs>
  <Slides>11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Различай Р и 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Различай С и З</dc:title>
  <dc:creator>Демонстрационная версия</dc:creator>
  <cp:lastModifiedBy>Демонстрационная версия</cp:lastModifiedBy>
  <cp:revision>43</cp:revision>
  <dcterms:created xsi:type="dcterms:W3CDTF">2012-12-30T10:01:40Z</dcterms:created>
  <dcterms:modified xsi:type="dcterms:W3CDTF">2013-01-02T16:05:45Z</dcterms:modified>
</cp:coreProperties>
</file>