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12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E96E3-E14F-4E01-B26E-8567CD40261D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A4984-F881-460C-A9C9-071CBB461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AE4AD-73E6-4716-A5F4-EC4FA06D96C1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6DF8E-BE7B-446C-937E-C24CEBCB4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8C8D1-FAD9-40B7-99BA-F841D56F90C8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00636-7AF4-4474-B419-EBDBBFC17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A6659-50BD-4E51-A344-70EC1FB3B0D4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528CC-FD14-4EE3-B86A-7CC7F641A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D17D8-4E94-4BA2-9D7D-D1F1A11447B0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79A05-0EDA-43E2-A2ED-FB9AA2FA2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E355-540E-4A3D-8A96-BDE021251263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28BD2-F7F5-4DEC-ABE8-7BEC00DFE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32712-4F4A-4116-9186-553A4608B390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6B92-F5F2-40AC-BB03-05D12F15D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0326B-91BA-4854-A143-5C2AB5779E47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2D068-926C-47C6-8657-997810378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3E78F-205A-42A5-810D-16A507A08A52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C0C53-991F-483E-8383-DB1861BC8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47E4-196E-43FD-AD03-9C55CF9037FA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4F602-E4FD-484C-839D-2E1212C3A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1FE98-2427-4517-B64E-E7105EE66C90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C29E5-FF77-46FE-9BE8-F3307E491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BA8BB2-9FF1-4CEB-810A-C409653C4B25}" type="datetimeFigureOut">
              <a:rPr lang="ru-RU"/>
              <a:pPr>
                <a:defRPr/>
              </a:pPr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CF5A8F-0EAE-4049-9913-07B9A9EDB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3800" dirty="0" smtClean="0">
                <a:solidFill>
                  <a:schemeClr val="accent4">
                    <a:lumMod val="50000"/>
                  </a:schemeClr>
                </a:solidFill>
              </a:rPr>
              <a:t>Жостово</a:t>
            </a:r>
            <a:endParaRPr lang="ru-RU" sz="13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Порядок работы: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6960" t="6979" r="27341" b="2315"/>
          <a:stretch>
            <a:fillRect/>
          </a:stretch>
        </p:blipFill>
        <p:spPr>
          <a:xfrm>
            <a:off x="755650" y="1484313"/>
            <a:ext cx="3414713" cy="3673475"/>
          </a:xfrm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39750" y="5445125"/>
            <a:ext cx="3889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1. Заполнение формы чёрным (синим, красным, серебристым) цветом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 l="18813" t="9694" r="30145" b="8417"/>
          <a:stretch>
            <a:fillRect/>
          </a:stretch>
        </p:blipFill>
        <p:spPr bwMode="auto">
          <a:xfrm>
            <a:off x="4857750" y="1484313"/>
            <a:ext cx="34591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859338" y="5661025"/>
            <a:ext cx="37449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2</a:t>
            </a:r>
            <a:r>
              <a:rPr lang="ru-RU" sz="1800"/>
              <a:t>. </a:t>
            </a:r>
            <a:r>
              <a:rPr lang="ru-RU" sz="2000"/>
              <a:t>Под цветочную композицию выполняется подмалёвок белой гуашью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8500" t="10172" r="28993" b="7085"/>
          <a:stretch>
            <a:fillRect/>
          </a:stretch>
        </p:blipFill>
        <p:spPr>
          <a:xfrm>
            <a:off x="539750" y="620713"/>
            <a:ext cx="4032250" cy="4368800"/>
          </a:xfrm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9750" y="5300663"/>
            <a:ext cx="4824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/>
              <a:t> </a:t>
            </a:r>
            <a:r>
              <a:rPr lang="ru-RU" sz="2000"/>
              <a:t>3.На белых пятнах пишутся цветы гуашью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 l="17876" t="10945" r="29208" b="8417"/>
          <a:stretch>
            <a:fillRect/>
          </a:stretch>
        </p:blipFill>
        <p:spPr bwMode="auto">
          <a:xfrm>
            <a:off x="4932363" y="620713"/>
            <a:ext cx="39703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932363" y="5300663"/>
            <a:ext cx="42116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/>
              <a:t>4.Золотой </a:t>
            </a:r>
            <a:r>
              <a:rPr lang="ru-RU" sz="2000" dirty="0"/>
              <a:t>гуашью </a:t>
            </a:r>
            <a:r>
              <a:rPr lang="ru-RU" sz="2000" dirty="0" smtClean="0"/>
              <a:t>или </a:t>
            </a:r>
            <a:r>
              <a:rPr lang="ru-RU" sz="2000" dirty="0" err="1"/>
              <a:t>гелевой</a:t>
            </a:r>
            <a:r>
              <a:rPr lang="ru-RU" sz="2000" dirty="0"/>
              <a:t> ручкой выполняется орнамент по краю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Как выполнить цветок ?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3666" t="7512" r="17607"/>
          <a:stretch>
            <a:fillRect/>
          </a:stretch>
        </p:blipFill>
        <p:spPr>
          <a:xfrm>
            <a:off x="468313" y="1412875"/>
            <a:ext cx="3867150" cy="4392613"/>
          </a:xfrm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 l="23541" t="10945" r="19749" b="861"/>
          <a:stretch>
            <a:fillRect/>
          </a:stretch>
        </p:blipFill>
        <p:spPr bwMode="auto">
          <a:xfrm>
            <a:off x="4643438" y="1412875"/>
            <a:ext cx="37052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95288" y="6092825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787900" y="5949950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 l="23541" t="8417" r="19749" b="861"/>
          <a:stretch>
            <a:fillRect/>
          </a:stretch>
        </p:blipFill>
        <p:spPr bwMode="auto">
          <a:xfrm>
            <a:off x="179388" y="333375"/>
            <a:ext cx="4021137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 l="23541" t="9694" r="18813" b="-389"/>
          <a:stretch>
            <a:fillRect/>
          </a:stretch>
        </p:blipFill>
        <p:spPr bwMode="auto">
          <a:xfrm>
            <a:off x="4427538" y="1125538"/>
            <a:ext cx="4392612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23850" y="5516563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427538" y="6237288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 l="23187" t="9760" r="16435" b="5717"/>
          <a:stretch>
            <a:fillRect/>
          </a:stretch>
        </p:blipFill>
        <p:spPr>
          <a:xfrm>
            <a:off x="250825" y="404813"/>
            <a:ext cx="4330700" cy="4608512"/>
          </a:xfrm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 l="23541" t="10945" r="16917" b="5888"/>
          <a:stretch>
            <a:fillRect/>
          </a:stretch>
        </p:blipFill>
        <p:spPr bwMode="auto">
          <a:xfrm>
            <a:off x="4813300" y="404813"/>
            <a:ext cx="43307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827088" y="5445125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859338" y="5373688"/>
            <a:ext cx="935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 l="23541" t="10945" r="16917" b="5888"/>
          <a:stretch>
            <a:fillRect/>
          </a:stretch>
        </p:blipFill>
        <p:spPr bwMode="auto">
          <a:xfrm>
            <a:off x="395288" y="476250"/>
            <a:ext cx="419258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 l="23541" t="9694" r="16917" b="5888"/>
          <a:stretch>
            <a:fillRect/>
          </a:stretch>
        </p:blipFill>
        <p:spPr bwMode="auto">
          <a:xfrm>
            <a:off x="4662488" y="476250"/>
            <a:ext cx="39941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68313" y="5445125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932363" y="5373688"/>
            <a:ext cx="79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 l="22604" t="8417" r="16917" b="5888"/>
          <a:stretch>
            <a:fillRect/>
          </a:stretch>
        </p:blipFill>
        <p:spPr bwMode="auto">
          <a:xfrm>
            <a:off x="0" y="476250"/>
            <a:ext cx="4405313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 l="23541" t="10945" r="16917" b="5888"/>
          <a:stretch>
            <a:fillRect/>
          </a:stretch>
        </p:blipFill>
        <p:spPr bwMode="auto">
          <a:xfrm>
            <a:off x="4606925" y="404813"/>
            <a:ext cx="45370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79388" y="5445125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5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787900" y="5445125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 l="19366" r="19368" b="2315"/>
          <a:stretch>
            <a:fillRect/>
          </a:stretch>
        </p:blipFill>
        <p:spPr>
          <a:xfrm>
            <a:off x="250825" y="404813"/>
            <a:ext cx="4237038" cy="5040312"/>
          </a:xfrm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 l="19771" r="19749" b="861"/>
          <a:stretch>
            <a:fillRect/>
          </a:stretch>
        </p:blipFill>
        <p:spPr bwMode="auto">
          <a:xfrm>
            <a:off x="4716463" y="476250"/>
            <a:ext cx="41576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23850" y="5805488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787900" y="5876925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 l="18813" r="18813" b="861"/>
          <a:stretch>
            <a:fillRect/>
          </a:stretch>
        </p:blipFill>
        <p:spPr bwMode="auto">
          <a:xfrm>
            <a:off x="323850" y="333375"/>
            <a:ext cx="4227513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/>
          <a:srcRect l="17876" r="18813"/>
          <a:stretch>
            <a:fillRect/>
          </a:stretch>
        </p:blipFill>
        <p:spPr bwMode="auto">
          <a:xfrm>
            <a:off x="4699000" y="333375"/>
            <a:ext cx="42545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23850" y="5876925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859338" y="5734050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Листочки, связующая зелень:</a:t>
            </a: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557338"/>
            <a:ext cx="6330950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Мои документы\изобразительное искусство\народное искусство\жостово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7715304" cy="55550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Ягоды: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 r="19749"/>
          <a:stretch>
            <a:fillRect/>
          </a:stretch>
        </p:blipFill>
        <p:spPr bwMode="auto">
          <a:xfrm>
            <a:off x="827088" y="1143000"/>
            <a:ext cx="7200900" cy="55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06084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Яндекс-картинки</a:t>
            </a:r>
            <a:endParaRPr lang="ru-RU" sz="3600" dirty="0" smtClean="0"/>
          </a:p>
          <a:p>
            <a:r>
              <a:rPr lang="ru-RU" sz="3600" dirty="0" smtClean="0"/>
              <a:t>Рисунки </a:t>
            </a:r>
            <a:r>
              <a:rPr lang="ru-RU" sz="3600" dirty="0" err="1" smtClean="0"/>
              <a:t>Францевой</a:t>
            </a:r>
            <a:r>
              <a:rPr lang="ru-RU" sz="3600" dirty="0" smtClean="0"/>
              <a:t> ГН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Мои документы\изобразительное искусство\народное искусство\жостово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7500990" cy="60320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\Мои документы\изобразительное искусство\народное искусство\жостово6.jpg"/>
          <p:cNvPicPr>
            <a:picLocks noChangeAspect="1" noChangeArrowheads="1"/>
          </p:cNvPicPr>
          <p:nvPr/>
        </p:nvPicPr>
        <p:blipFill>
          <a:blip r:embed="rId2" cstate="print"/>
          <a:srcRect l="6068" t="9709" r="7767" b="8980"/>
          <a:stretch>
            <a:fillRect/>
          </a:stretch>
        </p:blipFill>
        <p:spPr bwMode="auto">
          <a:xfrm>
            <a:off x="4951337" y="520596"/>
            <a:ext cx="3341763" cy="3153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8" name="Picture 2" descr="C:\Documents and Settings\1\Мои документы\изобразительное искусство\народное искусство\жостово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4430" y="3581915"/>
            <a:ext cx="2490536" cy="28198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6" name="Picture 2" descr="C:\Documents and Settings\1\Мои документы\изобразительное искусство\народное искусство\жостово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688" y="555611"/>
            <a:ext cx="3236768" cy="2393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0" name="Picture 2" descr="C:\Documents and Settings\1\Мои документы\изобразительное искусство\народное искусство\жостово9.jpg"/>
          <p:cNvPicPr>
            <a:picLocks noChangeAspect="1" noChangeArrowheads="1"/>
          </p:cNvPicPr>
          <p:nvPr/>
        </p:nvPicPr>
        <p:blipFill>
          <a:blip r:embed="rId5" cstate="print"/>
          <a:srcRect b="21553"/>
          <a:stretch>
            <a:fillRect/>
          </a:stretch>
        </p:blipFill>
        <p:spPr bwMode="auto">
          <a:xfrm>
            <a:off x="1209608" y="3071793"/>
            <a:ext cx="3306791" cy="32457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1\Мои документы\изобразительное искусство\народное искусство\жосто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929618" cy="60679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Формы жостовских подносов: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5009" t="8594" r="8873" b="42090"/>
          <a:stretch>
            <a:fillRect/>
          </a:stretch>
        </p:blipFill>
        <p:spPr>
          <a:xfrm>
            <a:off x="539750" y="1700213"/>
            <a:ext cx="8064500" cy="36004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latin typeface="Arial" charset="0"/>
              </a:rPr>
              <a:t>Форма, основанная на сочетании эллипса и прямоугольника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0629" t="18134" r="27257" b="11856"/>
          <a:stretch>
            <a:fillRect/>
          </a:stretch>
        </p:blipFill>
        <p:spPr>
          <a:xfrm>
            <a:off x="1835150" y="1989138"/>
            <a:ext cx="5111750" cy="31686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latin typeface="Arial" charset="0"/>
              </a:rPr>
              <a:t>Варианты цветочных композиций: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759" t="2209" r="50000" b="24588"/>
          <a:stretch>
            <a:fillRect/>
          </a:stretch>
        </p:blipFill>
        <p:spPr>
          <a:xfrm>
            <a:off x="468313" y="1412875"/>
            <a:ext cx="3887787" cy="3960813"/>
          </a:xfrm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68313" y="5373688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«венок»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 l="10312" t="14722" r="44333" b="19749"/>
          <a:stretch>
            <a:fillRect/>
          </a:stretch>
        </p:blipFill>
        <p:spPr bwMode="auto">
          <a:xfrm>
            <a:off x="5003800" y="1484313"/>
            <a:ext cx="3455988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076825" y="5373688"/>
            <a:ext cx="230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«В разброс»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 l="14873" t="7962" r="31616" b="8664"/>
          <a:stretch>
            <a:fillRect/>
          </a:stretch>
        </p:blipFill>
        <p:spPr>
          <a:xfrm>
            <a:off x="323850" y="620713"/>
            <a:ext cx="4248150" cy="4105275"/>
          </a:xfrm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23850" y="5157788"/>
            <a:ext cx="374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Букет в центре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 l="8417" t="15973" r="37709" b="5888"/>
          <a:stretch>
            <a:fillRect/>
          </a:stretch>
        </p:blipFill>
        <p:spPr bwMode="auto">
          <a:xfrm>
            <a:off x="5148263" y="620713"/>
            <a:ext cx="3708400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716463" y="5157788"/>
            <a:ext cx="4103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Два венка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101</Words>
  <Application>Microsoft Office PowerPoint</Application>
  <PresentationFormat>Экран (4:3)</PresentationFormat>
  <Paragraphs>33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Жостово</vt:lpstr>
      <vt:lpstr>Слайд 2</vt:lpstr>
      <vt:lpstr>Слайд 3</vt:lpstr>
      <vt:lpstr>Слайд 4</vt:lpstr>
      <vt:lpstr>Слайд 5</vt:lpstr>
      <vt:lpstr>Формы жостовских подносов:</vt:lpstr>
      <vt:lpstr>Форма, основанная на сочетании эллипса и прямоугольника</vt:lpstr>
      <vt:lpstr>Варианты цветочных композиций:</vt:lpstr>
      <vt:lpstr>Слайд 9</vt:lpstr>
      <vt:lpstr>Порядок работы:</vt:lpstr>
      <vt:lpstr>Слайд 11</vt:lpstr>
      <vt:lpstr>Как выполнить цветок ?</vt:lpstr>
      <vt:lpstr>Слайд 13</vt:lpstr>
      <vt:lpstr>Слайд 14</vt:lpstr>
      <vt:lpstr>Слайд 15</vt:lpstr>
      <vt:lpstr>Слайд 16</vt:lpstr>
      <vt:lpstr>Слайд 17</vt:lpstr>
      <vt:lpstr>Слайд 18</vt:lpstr>
      <vt:lpstr>Листочки, связующая зелень:</vt:lpstr>
      <vt:lpstr>Слайд 20</vt:lpstr>
      <vt:lpstr>Слайд 21</vt:lpstr>
      <vt:lpstr>Ягоды:</vt:lpstr>
      <vt:lpstr>Источники: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Жостово</dc:title>
  <dc:creator>1</dc:creator>
  <cp:lastModifiedBy>Пользователь</cp:lastModifiedBy>
  <cp:revision>7</cp:revision>
  <dcterms:created xsi:type="dcterms:W3CDTF">2007-09-22T04:31:06Z</dcterms:created>
  <dcterms:modified xsi:type="dcterms:W3CDTF">2013-03-29T11:03:21Z</dcterms:modified>
</cp:coreProperties>
</file>