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301" r:id="rId3"/>
    <p:sldId id="307" r:id="rId4"/>
    <p:sldId id="302" r:id="rId5"/>
    <p:sldId id="303" r:id="rId6"/>
    <p:sldId id="304" r:id="rId7"/>
    <p:sldId id="305" r:id="rId8"/>
    <p:sldId id="306" r:id="rId9"/>
    <p:sldId id="308" r:id="rId10"/>
    <p:sldId id="309" r:id="rId11"/>
    <p:sldId id="310" r:id="rId12"/>
    <p:sldId id="311" r:id="rId13"/>
    <p:sldId id="312" r:id="rId14"/>
    <p:sldId id="266" r:id="rId15"/>
    <p:sldId id="314" r:id="rId16"/>
    <p:sldId id="31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CC31C-BC65-4108-A820-B23DE6CA0160}" type="datetimeFigureOut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69CE1-335E-4AB2-A36A-00780DA144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4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741B-E5E2-4D02-86AA-D7704AB1BF95}" type="datetime1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4946-AFDF-4463-8935-7293AE689CA5}" type="datetime1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FEBF-48D7-4E7F-B04F-A74EF973AA6B}" type="datetime1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E3B1-6852-4B20-B5C4-FFC352D6D655}" type="datetime1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FA9B-631C-492C-BA5E-0D510E453ACE}" type="datetime1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13F-E2BB-478E-AA9F-3B73B485647E}" type="datetime1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610-67A1-4384-B5DF-24715E53E631}" type="datetime1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1DDF-AEC8-4696-BD74-280775817BE9}" type="datetime1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5F82-8D3C-415C-AA19-6A4C2FE72812}" type="datetime1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163D-9D25-4D0C-94FA-61AC632B720F}" type="datetime1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3458-6C97-4B7E-8DD7-482565ED52A9}" type="datetime1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49205-9DCF-44B4-BDCC-99AC2BBA25EA}" type="datetime1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0/06/The_State_Tretyakov_Gallery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ru/url?sa=i&amp;rct=j&amp;q=%D0%B7%D0%BE%D0%BB%D0%BE%D1%82%D0%B0%D1%8F+%D0%BE%D1%81%D0%B5%D0%BD%D1%8C&amp;source=images&amp;cd=&amp;cad=rja&amp;docid=7Td_rvrfIk5LCM&amp;tbnid=bOqqRnTZDBS_YM:&amp;ved=0CAUQjRw&amp;url=http://dslov.narod.ru/fslov/f487.htm&amp;ei=W0NiUcfPDoe84ATh7YCwDw&amp;bvm=bv.44770516,d.bGE&amp;psig=AFQjCNEfyxLRJJmrpWGp3qcWHrZ5YjJBzw&amp;ust=136548065865997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a/a6/%D0%9F%D1%80%D0%BE%D0%B5%D0%BA%D1%82_%D1%84%D0%B0%D1%81%D0%B0%D0%B4%D0%B0_%D0%A2%D1%80%D0%B5%D1%82%D1%8C%D1%8F%D0%BA%D0%BE%D0%B2%D1%81%D0%BA%D0%BE%D0%B9_%D0%B3%D0%B0%D0%BB%D0%B5%D1%80%D0%B5%D0%B8_(2)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ru/url?sa=i&amp;rct=j&amp;q=%D1%81%D0%BE%D0%BA%D1%80%D0%BE%D0%B2%D0%B8%D1%89%D0%BD%D0%B8%D1%86%D0%B0+%D1%82%D1%80%D0%B5%D1%82%D1%8C%D1%8F%D0%BA%D0%BE%D0%B2%D1%81%D0%BA%D0%BE%D0%B9+%D0%B3%D0%B0%D0%BB%D0%B5%D1%80%D0%B5%D0%B8&amp;source=images&amp;cd=&amp;cad=rja&amp;docid=CWnT-IbFiDrVbM&amp;tbnid=kiNUo8PZvHG4KM:&amp;ved=0CAUQjRw&amp;url=http://www.museum.ru/alb/image.asp?14820&amp;ei=wkViUZKDJ4ai4gTAu4GgBQ&amp;bvm=bv.44770516,d.bGE&amp;psig=AFQjCNHI_035PQqFDQDKmmNlS-YUaoPF6g&amp;ust=136548127839829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e/ed/Shilder_Temptation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7/7f/Ilja_Jefimowitsch_Repin_011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e/ed/Shilder_Temptation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7/7b/Tarakanova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1/11/YakobiVI_PrivalArestantGTG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4/4e/Wassilij_Grigorjewitsch_Perow_004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url?sa=i&amp;rct=j&amp;q=%D0%BF%D0%B5%D1%80%D0%BE%D0%B2+%D1%80%D1%8B%D0%B1%D0%BE%D0%BB%D0%BE%D0%B2+%D0%BE%D0%BF%D0%B8%D1%81%D0%B0%D0%BD%D0%B8%D0%B5&amp;source=images&amp;cd=&amp;cad=rja&amp;docid=oRIXWHgUruZhuM&amp;tbnid=mvdnfUA00VVt6M:&amp;ved=0CAUQjRw&amp;url=http://www.tanais.info/art/pic/perov6.html&amp;ei=qj5iUb--GdOv4QTevYBI&amp;bvm=bv.44770516,d.bGE&amp;psig=AFQjCNHIa2DQAUXKyu_81dhSi0365BtPTQ&amp;ust=136547945991387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ru/url?sa=i&amp;rct=j&amp;q=%D0%BF%D0%B5%D1%80%D0%BE%D0%B2+%D1%81%D1%82%D1%80%D0%B0%D0%BD%D0%BD%D0%B8%D0%BA+%D0%BE%D0%BF%D0%B8%D1%81%D0%B0%D0%BD%D0%B8%D0%B5&amp;source=images&amp;cd=&amp;cad=rja&amp;docid=PfuYiVSeOZ_JcM&amp;tbnid=fGDRoCW3G1CSJM:&amp;ved=0CAUQjRw&amp;url=http://www.liveinternet.ru/users/1160909/post39523395/&amp;ei=3z5iUeziO67E4gSRiICwBg&amp;bvm=bv.44770516,d.bGE&amp;psig=AFQjCNHnhhHkInpAw1hR4UfbfVxlP-VHdA&amp;ust=136547950740807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ru/url?sa=i&amp;rct=j&amp;q=%D0%BF%D0%BE%D1%80%D1%82%D1%80%D0%B5%D1%82+%D1%82%D1%80%D0%B5%D1%82%D1%8C%D1%8F%D0%BA%D0%BE%D0%B2%D0%B0&amp;source=images&amp;cd=&amp;cad=rja&amp;docid=YAEw2BJeWuAZZM&amp;tbnid=5OskIZGbBnBWIM:&amp;ved=0CAUQjRw&amp;url=http://www.wikipaintings.org/ru/ilya-repin/portrait-of-pavel-tretyakov-founder-of-the-tretyakov-gallery-1901&amp;ei=1z9iUejCGIbL4ASOmYDoBg&amp;bvm=bv.44770516,d.bGE&amp;psig=AFQjCNG_XKkCy6Czf6hw-1pinFB1a7SqeQ&amp;ust=136547976404705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9/99/%D0%90._%D0%A1._%D0%9A%D0%B0%D0%BC%D0%B8%D0%BD%D1%81%D0%BA%D0%B8%D0%B9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The State Tretyakov Gall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1" y="1124744"/>
            <a:ext cx="807566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Как </a:t>
            </a: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начиналась галерея 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slov.narod.ru/img/124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3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3" y="616296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И. Левитан «Золотая осень»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Проект фасада Третьяковской галереи 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387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01317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Проект фасада Третьяковской галереи В. М. Васнецова 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Всадница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8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69269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К. Брюллов. Всадница 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Богатыри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3" y="616296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В. М. Васнецов.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Богатыри  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useum.ru/imgB.asp?1482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81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616296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Сокровищница Третьяковской галереи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Shilder Tempt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"/>
            <a:ext cx="8129488" cy="636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39379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Описание картины Н. Шильдера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«Искушение»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484784"/>
            <a:ext cx="87129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Домашнее задание:</a:t>
            </a:r>
          </a:p>
          <a:p>
            <a:pPr algn="ctr"/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Презентация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«Шедевры Третьяковской галереи»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Ilja Jefimowitsch Repin 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" y="-41868"/>
            <a:ext cx="5220900" cy="689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692696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И. Репин. Портрет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П. М. Третьякова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Shilder Tempt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"/>
            <a:ext cx="8129488" cy="636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639379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Н. Г. Шильдер «Искушение»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Tarakanov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18"/>
            <a:ext cx="5217422" cy="688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69269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К. Д. Флавицкий. «Княжна Тараканова»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YakobiVI PrivalArestantGT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340678"/>
            <a:ext cx="6989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В. И. Якоби «Привал арестантов»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Wassilij Grigorjewitsch Perow 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237312"/>
            <a:ext cx="7335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В. Г. Перов «Охотники на привале»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anais.info/perov/perov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-8384"/>
            <a:ext cx="4784632" cy="64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1.liveinternet.ru/images/attach/b/1/17199/17199688_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05" y="0"/>
            <a:ext cx="397381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6" y="6393796"/>
            <a:ext cx="914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В. Г. Перов «Рыболов»                       «Странник»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s1.wikipaintings.org/images/ilya-repin/portrait-of-pavel-tretyakov-founder-of-the-tretyakov-gallery-19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24708"/>
            <a:ext cx="8255413" cy="691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А. С. Каминский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1"/>
            <a:ext cx="5004048" cy="685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А. С. Каминский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115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Александор</dc:creator>
  <cp:lastModifiedBy>User</cp:lastModifiedBy>
  <cp:revision>32</cp:revision>
  <dcterms:created xsi:type="dcterms:W3CDTF">2011-02-05T11:19:07Z</dcterms:created>
  <dcterms:modified xsi:type="dcterms:W3CDTF">2013-04-08T08:07:21Z</dcterms:modified>
</cp:coreProperties>
</file>