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59" r:id="rId6"/>
    <p:sldId id="263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08.08.2013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620689"/>
            <a:ext cx="6777318" cy="554461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РОССИЙСКИЕ ПРОФСОЮЗЫ. ИСТОРИЯ И СОВРЕМЕННОСТЬ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Вопросы </a:t>
            </a:r>
            <a:r>
              <a:rPr lang="ru-RU" b="1" dirty="0">
                <a:solidFill>
                  <a:srgbClr val="FF0000"/>
                </a:solidFill>
              </a:rPr>
              <a:t>к учащимся</a:t>
            </a:r>
            <a:r>
              <a:rPr lang="ru-RU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Что такое профсоюзы? Что вы знаете о профсоюзах?</a:t>
            </a:r>
          </a:p>
          <a:p>
            <a:r>
              <a:rPr lang="ru-RU" dirty="0"/>
              <a:t>2. Каковы основные задачи, решаемые профсоюзами?</a:t>
            </a:r>
          </a:p>
          <a:p>
            <a:r>
              <a:rPr lang="ru-RU" dirty="0"/>
              <a:t>3. Почему профсоюзы вынуждены проявлять осторожность в требованиях о повы­шении заработной платы?</a:t>
            </a:r>
          </a:p>
          <a:p>
            <a:r>
              <a:rPr lang="ru-RU" dirty="0"/>
              <a:t>4. Каковы основные методы борьбы профсоюзов за права своих членов, как они изменялись на протяжении истории профсоюзного движения?</a:t>
            </a:r>
          </a:p>
          <a:p>
            <a:r>
              <a:rPr lang="ru-RU" dirty="0"/>
              <a:t>5. Полагаете </a:t>
            </a:r>
            <a:r>
              <a:rPr lang="ru-RU" dirty="0" smtClean="0"/>
              <a:t>ли вы справедливым запрет на забастовки?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8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такое профсоюз?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Профсоюз – добровольное общественное объединение граждан, связанных общими производственными, профессиональными интересами по роду их деятельности, создаваемое в целях представительства и защиты их социально-трудовых прав и интересов.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82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Интересы работников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Социальные</a:t>
            </a:r>
          </a:p>
          <a:p>
            <a:endParaRPr lang="ru-RU" dirty="0" smtClean="0"/>
          </a:p>
          <a:p>
            <a:r>
              <a:rPr lang="ru-RU" dirty="0" smtClean="0"/>
              <a:t>Экономические</a:t>
            </a:r>
          </a:p>
          <a:p>
            <a:endParaRPr lang="ru-RU" dirty="0" smtClean="0"/>
          </a:p>
          <a:p>
            <a:r>
              <a:rPr lang="ru-RU" dirty="0" smtClean="0"/>
              <a:t>Трудовые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44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Полномочия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 smtClean="0"/>
              <a:t>1.Ведут </a:t>
            </a:r>
            <a:r>
              <a:rPr lang="ru-RU" sz="2400" dirty="0"/>
              <a:t>переговоры с государством, органами местного самоуправления, с работодателями.</a:t>
            </a:r>
            <a:br>
              <a:rPr lang="ru-RU" sz="2400" dirty="0"/>
            </a:br>
            <a:r>
              <a:rPr lang="ru-RU" sz="2400" dirty="0"/>
              <a:t>2. Проверяют исполнение трудового законодательства.</a:t>
            </a:r>
            <a:br>
              <a:rPr lang="ru-RU" sz="2400" dirty="0"/>
            </a:br>
            <a:r>
              <a:rPr lang="ru-RU" sz="2400" dirty="0"/>
              <a:t>3. Проводят митинги, шествия, демонстрации, забастовки.</a:t>
            </a:r>
            <a:br>
              <a:rPr lang="ru-RU" sz="2400" dirty="0"/>
            </a:br>
            <a:r>
              <a:rPr lang="ru-RU" sz="2400" dirty="0"/>
              <a:t>4. Участвуют в работе органов законодательной власти.</a:t>
            </a:r>
            <a:br>
              <a:rPr lang="ru-RU" sz="2400" dirty="0"/>
            </a:br>
            <a:r>
              <a:rPr lang="ru-RU" sz="2400" dirty="0"/>
              <a:t>5. Заключают коллективные договоры работников с работодателями.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7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Улучшение условий труда и обеспечение его безопасности.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Повышение заработной платы.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Основные функции современных профсоюзов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Организационная</a:t>
            </a:r>
          </a:p>
          <a:p>
            <a:r>
              <a:rPr lang="ru-RU" dirty="0" smtClean="0"/>
              <a:t>Регуляция социально-трудовых отношений</a:t>
            </a:r>
          </a:p>
          <a:p>
            <a:r>
              <a:rPr lang="ru-RU" dirty="0" smtClean="0"/>
              <a:t>Защитная</a:t>
            </a:r>
          </a:p>
          <a:p>
            <a:r>
              <a:rPr lang="ru-RU" dirty="0" smtClean="0"/>
              <a:t>Представительская</a:t>
            </a:r>
          </a:p>
          <a:p>
            <a:r>
              <a:rPr lang="ru-RU" dirty="0" smtClean="0"/>
              <a:t>Контрольная</a:t>
            </a:r>
          </a:p>
          <a:p>
            <a:r>
              <a:rPr lang="ru-RU" dirty="0" smtClean="0"/>
              <a:t>Информационная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8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Вопросы </a:t>
            </a:r>
            <a:r>
              <a:rPr lang="ru-RU" b="1" dirty="0">
                <a:solidFill>
                  <a:srgbClr val="FF0000"/>
                </a:solidFill>
              </a:rPr>
              <a:t>к учащимся</a:t>
            </a:r>
            <a:r>
              <a:rPr lang="ru-RU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Что такое профсоюзы? Что вы знаете о профсоюзах?</a:t>
            </a:r>
          </a:p>
          <a:p>
            <a:r>
              <a:rPr lang="ru-RU" dirty="0"/>
              <a:t>2. Каковы основные задачи, решаемые профсоюзами?</a:t>
            </a:r>
          </a:p>
          <a:p>
            <a:r>
              <a:rPr lang="ru-RU" dirty="0"/>
              <a:t>3. Почему профсоюзы вынуждены проявлять осторожность в требованиях о повы­шении заработной платы?</a:t>
            </a:r>
          </a:p>
          <a:p>
            <a:r>
              <a:rPr lang="ru-RU" dirty="0"/>
              <a:t>4. Каковы основные методы борьбы профсоюзов за права своих членов, как они изменялись на протяжении истории профсоюзного движения?</a:t>
            </a:r>
          </a:p>
          <a:p>
            <a:r>
              <a:rPr lang="ru-RU" dirty="0"/>
              <a:t>5. Полагаете </a:t>
            </a:r>
            <a:r>
              <a:rPr lang="ru-RU" dirty="0" smtClean="0"/>
              <a:t>ли вы справедливым запрет на забастовки?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1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Заключение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u-RU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/>
              <a:t>Свободные, независимые  и сильные профсоюзы возможны только в демократических, правовых, социально ориентированных государствах.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48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280</TotalTime>
  <Words>232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РОССИЙСКИЕ ПРОФСОЮЗЫ. ИСТОРИЯ И СОВРЕМЕННОСТЬ</vt:lpstr>
      <vt:lpstr>       Вопросы к учащимся: </vt:lpstr>
      <vt:lpstr>Что такое профсоюз?</vt:lpstr>
      <vt:lpstr>Интересы работников</vt:lpstr>
      <vt:lpstr>   Полномочия:  </vt:lpstr>
      <vt:lpstr>Задачи</vt:lpstr>
      <vt:lpstr>Основные функции современных профсоюзов</vt:lpstr>
      <vt:lpstr>       Вопросы к учащимся: 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РОССИЙСКИЕ ПРОФСОЮЗЫ. ИСТОРИЯ И СОВРЕМЕННОСТЬ</dc:title>
  <dc:creator>учитель</dc:creator>
  <cp:lastModifiedBy>Home</cp:lastModifiedBy>
  <cp:revision>9</cp:revision>
  <dcterms:created xsi:type="dcterms:W3CDTF">2012-10-24T08:22:04Z</dcterms:created>
  <dcterms:modified xsi:type="dcterms:W3CDTF">2013-08-08T06:58:53Z</dcterms:modified>
</cp:coreProperties>
</file>