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Эбру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суминагаши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- древнейшее искусство </a:t>
            </a:r>
            <a:r>
              <a:rPr lang="ru-RU" b="1" dirty="0" smtClean="0">
                <a:solidFill>
                  <a:srgbClr val="FF0000"/>
                </a:solidFill>
              </a:rPr>
              <a:t>рисования </a:t>
            </a:r>
            <a:r>
              <a:rPr lang="ru-RU" b="1" dirty="0">
                <a:solidFill>
                  <a:srgbClr val="FF0000"/>
                </a:solidFill>
              </a:rPr>
              <a:t>на воде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\Нетрадиционная </a:t>
            </a:r>
            <a:r>
              <a:rPr lang="ru-RU" dirty="0" smtClean="0">
                <a:solidFill>
                  <a:srgbClr val="FF0000"/>
                </a:solidFill>
              </a:rPr>
              <a:t>техника </a:t>
            </a:r>
            <a:r>
              <a:rPr lang="ru-RU" dirty="0" smtClean="0">
                <a:solidFill>
                  <a:srgbClr val="FF0000"/>
                </a:solidFill>
              </a:rPr>
              <a:t>рисования\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Из опыта работы Андриановой Ирины </a:t>
            </a:r>
            <a:r>
              <a:rPr lang="ru-RU" dirty="0" err="1" smtClean="0"/>
              <a:t>Кабировны</a:t>
            </a:r>
            <a:r>
              <a:rPr lang="ru-RU" dirty="0" smtClean="0"/>
              <a:t> учитель изобразительного искусства  МБОУ «</a:t>
            </a:r>
            <a:r>
              <a:rPr lang="ru-RU" dirty="0" err="1" smtClean="0"/>
              <a:t>Юлдузска</a:t>
            </a:r>
            <a:r>
              <a:rPr lang="ru-RU" dirty="0" smtClean="0"/>
              <a:t> СОШ» </a:t>
            </a:r>
            <a:r>
              <a:rPr lang="ru-RU" dirty="0" err="1" smtClean="0"/>
              <a:t>Чистопольскоо</a:t>
            </a:r>
            <a:r>
              <a:rPr lang="ru-RU" dirty="0" smtClean="0"/>
              <a:t> муниципального района  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0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Способ рисования по технике </a:t>
            </a:r>
            <a:r>
              <a:rPr lang="ru-RU" dirty="0" err="1"/>
              <a:t>эбру</a:t>
            </a:r>
            <a:r>
              <a:rPr lang="ru-RU" dirty="0"/>
              <a:t> и </a:t>
            </a:r>
            <a:r>
              <a:rPr lang="ru-RU" dirty="0" err="1"/>
              <a:t>суминагаши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5529500" cy="24158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Шаг 4. Нанесение красок</a:t>
            </a:r>
          </a:p>
          <a:p>
            <a:pPr marL="0" indent="0">
              <a:buNone/>
            </a:pPr>
            <a:r>
              <a:rPr lang="ru-RU" dirty="0"/>
              <a:t>Разбрызгиваем, добавляем по каплям (и т.п.), в общем, наносим краски на поверхность воды. Если вы правильно провели предыдущие этапы, краски будут самостоятельно "плавать" по поверхности, не смешиваясь активно друг с другом. Без вашей помощи, конечно.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00" y="1844824"/>
            <a:ext cx="297633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46" y="4351352"/>
            <a:ext cx="2939819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51352"/>
            <a:ext cx="3456384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25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Способ рисования по технике </a:t>
            </a:r>
            <a:r>
              <a:rPr lang="ru-RU" dirty="0" err="1"/>
              <a:t>эбру</a:t>
            </a:r>
            <a:r>
              <a:rPr lang="ru-RU" dirty="0"/>
              <a:t> и </a:t>
            </a:r>
            <a:r>
              <a:rPr lang="ru-RU" dirty="0" err="1"/>
              <a:t>суминагаши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Шаг 5. Создание узора</a:t>
            </a:r>
          </a:p>
          <a:p>
            <a:pPr marL="0" indent="0">
              <a:buNone/>
            </a:pPr>
            <a:r>
              <a:rPr lang="ru-RU" dirty="0"/>
              <a:t>Теперь с помощью кисточки экспериментируйте с узором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204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984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12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Способ рисования по технике </a:t>
            </a:r>
            <a:r>
              <a:rPr lang="ru-RU" dirty="0" err="1"/>
              <a:t>эбру</a:t>
            </a:r>
            <a:r>
              <a:rPr lang="ru-RU" dirty="0"/>
              <a:t> и </a:t>
            </a:r>
            <a:r>
              <a:rPr lang="ru-RU" dirty="0" err="1"/>
              <a:t>суминагаши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04" y="1967453"/>
            <a:ext cx="2880320" cy="196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7" y="1988840"/>
            <a:ext cx="230425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72" y="4725144"/>
            <a:ext cx="2555776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7" y="4753744"/>
            <a:ext cx="2517643" cy="18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79758"/>
            <a:ext cx="2268252" cy="196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50" y="2109988"/>
            <a:ext cx="2749280" cy="206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Способ рисования по технике </a:t>
            </a:r>
            <a:r>
              <a:rPr lang="ru-RU" dirty="0" err="1"/>
              <a:t>эбру</a:t>
            </a:r>
            <a:r>
              <a:rPr lang="ru-RU" dirty="0"/>
              <a:t> и </a:t>
            </a:r>
            <a:r>
              <a:rPr lang="ru-RU" dirty="0" err="1"/>
              <a:t>суминагаши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618856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Шаг 6. Перенос рисунка на бумагу.</a:t>
            </a:r>
          </a:p>
          <a:p>
            <a:pPr marL="0" indent="0">
              <a:buNone/>
            </a:pPr>
            <a:r>
              <a:rPr lang="ru-RU" dirty="0"/>
              <a:t>Аккуратно размещаем на поверхность рисунка лист бумаги. Ждем несколько секунд, давая возможность рисунку прикрепиться к бумаге. Затем аккуратно снимаем и переворачиваем. Даем возможность высохнуть.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2480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5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результате получается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149356"/>
            <a:ext cx="2736304" cy="214920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75856" y="2105796"/>
            <a:ext cx="2409056" cy="2232248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79" y="4400876"/>
            <a:ext cx="3131393" cy="234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72" y="2033788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2" y="4410051"/>
            <a:ext cx="2679216" cy="233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40" y="4570441"/>
            <a:ext cx="2679216" cy="217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0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9712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Желаем успехов !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2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/>
              <a:t>Эбру</a:t>
            </a:r>
            <a:r>
              <a:rPr lang="ru-RU" dirty="0"/>
              <a:t> </a:t>
            </a:r>
            <a:r>
              <a:rPr lang="ru-RU" b="1" dirty="0"/>
              <a:t>(рисование по водной глади)</a:t>
            </a:r>
            <a:r>
              <a:rPr lang="ru-RU" dirty="0"/>
              <a:t> - древнейший способ создания узоров на ткани и бумаги с эффектом </a:t>
            </a:r>
            <a:r>
              <a:rPr lang="ru-RU" dirty="0" err="1"/>
              <a:t>мрамирования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23728" y="2276872"/>
            <a:ext cx="511256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Из истории возникновения  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err="1" smtClean="0"/>
              <a:t>Эбру</a:t>
            </a:r>
            <a:r>
              <a:rPr lang="ru-RU" dirty="0" smtClean="0"/>
              <a:t> </a:t>
            </a:r>
            <a:r>
              <a:rPr lang="ru-RU" dirty="0"/>
              <a:t>зародилось в Средней Азии (по некоторым данным, в Индии) в глубокой древности и в последующем распространилось на территорию Пакистана и Турции. </a:t>
            </a:r>
          </a:p>
        </p:txBody>
      </p:sp>
      <p:pic>
        <p:nvPicPr>
          <p:cNvPr id="4" name="Picture 4" descr="mo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988840"/>
            <a:ext cx="4104456" cy="25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403244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Турции и Пакистане, где искусство </a:t>
            </a:r>
            <a:r>
              <a:rPr lang="ru-RU" sz="2000" b="1" dirty="0" err="1" smtClean="0"/>
              <a:t>эбру</a:t>
            </a:r>
            <a:r>
              <a:rPr lang="ru-RU" sz="2000" dirty="0" smtClean="0"/>
              <a:t> </a:t>
            </a:r>
            <a:r>
              <a:rPr lang="ru-RU" sz="2000" dirty="0"/>
              <a:t>и сейчас весьма распространено, используют для рисования специальные краски растительного происхождения. Для достижения вязкости в воду добавляют нектар </a:t>
            </a:r>
            <a:r>
              <a:rPr lang="ru-RU" sz="2000" dirty="0" err="1"/>
              <a:t>Гевена</a:t>
            </a:r>
            <a:r>
              <a:rPr lang="ru-RU" sz="2000" dirty="0"/>
              <a:t> (</a:t>
            </a:r>
            <a:r>
              <a:rPr lang="ru-RU" sz="2000" dirty="0" err="1"/>
              <a:t>Астралагус</a:t>
            </a:r>
            <a:r>
              <a:rPr lang="ru-RU" sz="2000" dirty="0"/>
              <a:t>). А сами кисти сделаны из древесины розового кустарника или из конского волоса. Поэтому придется слегка поэкспериментировать с доступными для европейца красками и материалами, чтобы достичь схожего </a:t>
            </a:r>
            <a:r>
              <a:rPr lang="ru-RU" sz="2000" dirty="0" smtClean="0"/>
              <a:t>результата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32" y="764704"/>
            <a:ext cx="38164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66678"/>
            <a:ext cx="4752528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Существуют даже, как ни удивительно, способы </a:t>
            </a:r>
            <a:r>
              <a:rPr lang="ru-RU" sz="2400" i="1" dirty="0"/>
              <a:t>рисования на воде</a:t>
            </a:r>
            <a:r>
              <a:rPr lang="ru-RU" sz="2400" dirty="0"/>
              <a:t> – </a:t>
            </a:r>
            <a:r>
              <a:rPr lang="ru-RU" sz="2400" i="1" dirty="0" smtClean="0"/>
              <a:t>техника 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i="1" dirty="0" err="1"/>
              <a:t>суминагаши</a:t>
            </a:r>
            <a:r>
              <a:rPr lang="ru-RU" sz="2400" dirty="0"/>
              <a:t>. Причем очень </a:t>
            </a:r>
            <a:r>
              <a:rPr lang="ru-RU" sz="2400" dirty="0" smtClean="0"/>
              <a:t>древнее</a:t>
            </a:r>
            <a:r>
              <a:rPr lang="ru-RU" sz="2400" dirty="0"/>
              <a:t>. Только родина </a:t>
            </a:r>
            <a:r>
              <a:rPr lang="ru-RU" sz="2400" i="1" dirty="0" err="1"/>
              <a:t>суминагаши</a:t>
            </a:r>
            <a:r>
              <a:rPr lang="ru-RU" sz="2400" dirty="0"/>
              <a:t> – Япония, а </a:t>
            </a:r>
            <a:r>
              <a:rPr lang="ru-RU" sz="2400" i="1" dirty="0"/>
              <a:t>техника </a:t>
            </a:r>
            <a:r>
              <a:rPr lang="ru-RU" sz="2400" i="1" dirty="0" err="1"/>
              <a:t>эбру</a:t>
            </a:r>
            <a:r>
              <a:rPr lang="ru-RU" sz="2400" dirty="0"/>
              <a:t> пришла к нам из Турции, а еще раньше (</a:t>
            </a:r>
            <a:r>
              <a:rPr lang="ru-RU" sz="2400" dirty="0" smtClean="0"/>
              <a:t>предположительно)зародилась </a:t>
            </a:r>
            <a:r>
              <a:rPr lang="ru-RU" sz="2400" dirty="0"/>
              <a:t>в древней Индии, затем перешла к персам – они-то и принесли </a:t>
            </a:r>
            <a:r>
              <a:rPr lang="ru-RU" sz="2400" i="1" dirty="0"/>
              <a:t>технику </a:t>
            </a:r>
            <a:r>
              <a:rPr lang="ru-RU" sz="2400" i="1" dirty="0" err="1"/>
              <a:t>эбру</a:t>
            </a:r>
            <a:r>
              <a:rPr lang="ru-RU" sz="2400" dirty="0"/>
              <a:t> в Османскую империю. </a:t>
            </a:r>
            <a:endParaRPr lang="ru-RU" sz="2400" dirty="0" smtClean="0"/>
          </a:p>
          <a:p>
            <a:pPr algn="just"/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6" descr="япошк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4" y="764704"/>
            <a:ext cx="32403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5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016" y="506234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Итог такого </a:t>
            </a:r>
            <a:r>
              <a:rPr lang="ru-RU" sz="2800" i="1" dirty="0"/>
              <a:t>рисования на воде</a:t>
            </a:r>
            <a:r>
              <a:rPr lang="ru-RU" sz="2800" dirty="0"/>
              <a:t> – «картина» </a:t>
            </a:r>
            <a:r>
              <a:rPr lang="ru-RU" sz="2800" i="1" dirty="0" err="1"/>
              <a:t>суминагаши</a:t>
            </a:r>
            <a:r>
              <a:rPr lang="ru-RU" sz="2800" dirty="0"/>
              <a:t> – представляет собой лист бумаги с причудливым «мраморным» рисунком.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692696"/>
            <a:ext cx="3672408" cy="436964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0" y="620688"/>
            <a:ext cx="3811896" cy="44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Способ рисования по технике </a:t>
            </a:r>
            <a:r>
              <a:rPr lang="ru-RU" dirty="0" err="1" smtClean="0"/>
              <a:t>эбру</a:t>
            </a:r>
            <a:r>
              <a:rPr lang="ru-RU" dirty="0" smtClean="0"/>
              <a:t> и </a:t>
            </a:r>
            <a:r>
              <a:rPr lang="ru-RU" dirty="0" err="1" smtClean="0"/>
              <a:t>суминагаши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Шаг 1. Готовим </a:t>
            </a:r>
            <a:r>
              <a:rPr lang="ru-RU" sz="1800" b="1" dirty="0" smtClean="0"/>
              <a:t>краски: </a:t>
            </a:r>
            <a:r>
              <a:rPr lang="ru-RU" sz="1800" dirty="0"/>
              <a:t>Берем масляные краски и разводим их в специальном растворителе (можно купить в художественных салонах), либо в бензине или скипидаре. Растворитель для масляных красок предпочтительнее (по причине </a:t>
            </a:r>
          </a:p>
          <a:p>
            <a:pPr marL="0" indent="0">
              <a:buNone/>
            </a:pPr>
            <a:r>
              <a:rPr lang="ru-RU" sz="1800" dirty="0" smtClean="0"/>
              <a:t>отсутствия </a:t>
            </a:r>
            <a:r>
              <a:rPr lang="ru-RU" sz="1800" dirty="0"/>
              <a:t>резкого запаха).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Консистенция </a:t>
            </a:r>
            <a:r>
              <a:rPr lang="ru-RU" sz="1800" dirty="0"/>
              <a:t>- чуть гуще </a:t>
            </a:r>
            <a:r>
              <a:rPr lang="ru-RU" sz="1800" dirty="0" smtClean="0"/>
              <a:t>воды.</a:t>
            </a:r>
          </a:p>
          <a:p>
            <a:pPr marL="0" indent="0">
              <a:buNone/>
            </a:pPr>
            <a:r>
              <a:rPr lang="ru-RU" sz="1800" dirty="0"/>
              <a:t> Можно приготовить некоторое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количество </a:t>
            </a:r>
            <a:r>
              <a:rPr lang="ru-RU" sz="1800" dirty="0"/>
              <a:t>краски разных цветов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и </a:t>
            </a:r>
            <a:r>
              <a:rPr lang="ru-RU" sz="1800" dirty="0"/>
              <a:t>хранить ее в отдельных </a:t>
            </a:r>
            <a:r>
              <a:rPr lang="ru-RU" sz="1800" dirty="0" smtClean="0"/>
              <a:t>баночках.</a:t>
            </a:r>
            <a:endParaRPr lang="ru-RU" sz="1800" b="1" dirty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4839887"/>
            <a:ext cx="2339305" cy="175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07327"/>
            <a:ext cx="2249774" cy="168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2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Способ рисования по технике </a:t>
            </a:r>
            <a:r>
              <a:rPr lang="ru-RU" dirty="0" err="1"/>
              <a:t>эбру</a:t>
            </a:r>
            <a:r>
              <a:rPr lang="ru-RU" dirty="0"/>
              <a:t> и </a:t>
            </a:r>
            <a:r>
              <a:rPr lang="ru-RU" dirty="0" err="1"/>
              <a:t>суминагаши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Шаг 2. Создаем условия для воды</a:t>
            </a:r>
          </a:p>
          <a:p>
            <a:pPr marL="0" indent="0" algn="just">
              <a:buNone/>
            </a:pPr>
            <a:r>
              <a:rPr lang="ru-RU" dirty="0"/>
              <a:t>Берем умеренно глубокую емкость прямоугольной формы (корытце, контейнер и т.п.). Нужно позаботиться о том, чтобы диаметр емкости был чуть больше диаметра листа бумаги, на который будет переноситься рисунок. Заполняем емкость водой. Не до краев!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3204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3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Способ рисования по технике </a:t>
            </a:r>
            <a:r>
              <a:rPr lang="ru-RU" dirty="0" err="1"/>
              <a:t>эбру</a:t>
            </a:r>
            <a:r>
              <a:rPr lang="ru-RU" dirty="0"/>
              <a:t> и </a:t>
            </a:r>
            <a:r>
              <a:rPr lang="ru-RU" dirty="0" err="1"/>
              <a:t>суминагаши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546848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/>
              <a:t>Подготавливаем воду к творчеству</a:t>
            </a:r>
          </a:p>
          <a:p>
            <a:pPr marL="0" indent="0">
              <a:buNone/>
            </a:pPr>
            <a:r>
              <a:rPr lang="ru-RU" dirty="0"/>
              <a:t>Нам нужно добиться определенной вязкости воды. Обычно в нее добавляют некоторое количество канцелярского клея. Пропорции придется вычислять самостоятельно, </a:t>
            </a:r>
            <a:r>
              <a:rPr lang="ru-RU" dirty="0" err="1"/>
              <a:t>эскпериментируя</a:t>
            </a:r>
            <a:r>
              <a:rPr lang="ru-RU" dirty="0"/>
              <a:t>, пока не научитесь "чувствовать" воду. Некоторые пробуют добавлять крахмал вместо клея. Также придется экспериментировать самостоятельно.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5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48" y="4437112"/>
            <a:ext cx="2843808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7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447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Эбру и суминагаши - древнейшее искусство рисования на воде</vt:lpstr>
      <vt:lpstr>Презентация PowerPoint</vt:lpstr>
      <vt:lpstr>Из истории возникновения   </vt:lpstr>
      <vt:lpstr>Презентация PowerPoint</vt:lpstr>
      <vt:lpstr>Презентация PowerPoint</vt:lpstr>
      <vt:lpstr> </vt:lpstr>
      <vt:lpstr>Способ рисования по технике эбру и суминагаши</vt:lpstr>
      <vt:lpstr>Способ рисования по технике эбру и суминагаши</vt:lpstr>
      <vt:lpstr>Способ рисования по технике эбру и суминагаши</vt:lpstr>
      <vt:lpstr>Способ рисования по технике эбру и суминагаши</vt:lpstr>
      <vt:lpstr>Способ рисования по технике эбру и суминагаши</vt:lpstr>
      <vt:lpstr>Способ рисования по технике эбру и суминагаши</vt:lpstr>
      <vt:lpstr>Способ рисования по технике эбру и суминагаши</vt:lpstr>
      <vt:lpstr>В результате получается</vt:lpstr>
      <vt:lpstr> Желаем успехов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Эбру - древнейшее искусство рисование на воде</dc:title>
  <dc:creator>Ирина Кабировна</dc:creator>
  <cp:lastModifiedBy>Ирина Кабировна</cp:lastModifiedBy>
  <cp:revision>15</cp:revision>
  <dcterms:created xsi:type="dcterms:W3CDTF">2012-12-25T04:42:38Z</dcterms:created>
  <dcterms:modified xsi:type="dcterms:W3CDTF">2012-12-26T10:30:16Z</dcterms:modified>
</cp:coreProperties>
</file>